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91" r:id="rId2"/>
    <p:sldId id="29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85" r:id="rId33"/>
    <p:sldId id="286" r:id="rId34"/>
    <p:sldId id="287" r:id="rId35"/>
    <p:sldId id="288" r:id="rId36"/>
    <p:sldId id="290" r:id="rId37"/>
  </p:sldIdLst>
  <p:sldSz cx="18288000" cy="10287000"/>
  <p:notesSz cx="6858000" cy="9144000"/>
  <p:embeddedFontLst>
    <p:embeddedFont>
      <p:font typeface="Agency FB" panose="020B0503020202020204" pitchFamily="3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Bold Italics" panose="020B0604020202020204" charset="0"/>
      <p:regular r:id="rId49"/>
    </p:embeddedFont>
    <p:embeddedFont>
      <p:font typeface="Open Sans Extra Bold" panose="020B0604020202020204" charset="0"/>
      <p:regular r:id="rId50"/>
    </p:embeddedFont>
    <p:embeddedFont>
      <p:font typeface="Open Sans Light" panose="020B0306030504020204" pitchFamily="34" charset="0"/>
      <p:regular r:id="rId51"/>
      <p:italic r:id="rId52"/>
    </p:embeddedFont>
    <p:embeddedFont>
      <p:font typeface="Open Sans Light Bold" panose="020B0604020202020204" charset="0"/>
      <p:regular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  <p:embeddedFont>
      <p:font typeface="Times Neue Roman" panose="020B0604020202020204" charset="0"/>
      <p:regular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D4BB0-5B06-4E16-A297-6AD18548A50F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4A8C2-991F-4881-A0F2-56E82514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hyperlink" Target="https://v3.vuejs.org/api/composition-api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reate a search bar in Vue - LogRocket Blog">
            <a:extLst>
              <a:ext uri="{FF2B5EF4-FFF2-40B4-BE49-F238E27FC236}">
                <a16:creationId xmlns:a16="http://schemas.microsoft.com/office/drawing/2014/main" id="{68D1CAAB-6169-43A3-06C5-ADAC93449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1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806" t="2868" r="3806" b="7976"/>
          <a:stretch>
            <a:fillRect/>
          </a:stretch>
        </p:blipFill>
        <p:spPr>
          <a:xfrm>
            <a:off x="2928516" y="692708"/>
            <a:ext cx="12430969" cy="6679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932960" y="537537"/>
            <a:ext cx="952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28516" y="7275478"/>
            <a:ext cx="11401285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All module it combine into one Bundle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044" t="1921" r="2044"/>
          <a:stretch>
            <a:fillRect/>
          </a:stretch>
        </p:blipFill>
        <p:spPr>
          <a:xfrm>
            <a:off x="3837719" y="359752"/>
            <a:ext cx="11177359" cy="71524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32960" y="537537"/>
            <a:ext cx="952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87440" y="7790331"/>
            <a:ext cx="12511801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when browser request route Vite only process modules used by this routes.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932960" y="537537"/>
            <a:ext cx="952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3B8D8-3DA7-8E85-FF4C-C7979EA64A61}"/>
              </a:ext>
            </a:extLst>
          </p:cNvPr>
          <p:cNvSpPr txBox="1"/>
          <p:nvPr/>
        </p:nvSpPr>
        <p:spPr>
          <a:xfrm>
            <a:off x="3352800" y="2608869"/>
            <a:ext cx="108820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EDFB11-AADD-05FC-C4AE-CDEB804081D3}"/>
              </a:ext>
            </a:extLst>
          </p:cNvPr>
          <p:cNvSpPr txBox="1"/>
          <p:nvPr/>
        </p:nvSpPr>
        <p:spPr>
          <a:xfrm>
            <a:off x="4569819" y="2178574"/>
            <a:ext cx="95402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0" b="1" dirty="0"/>
              <a:t>VUE OPTION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82DC18-784F-6489-D734-4B24DDF1A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50" y="3840568"/>
            <a:ext cx="3855632" cy="38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82DC18-784F-6489-D734-4B24DDF1A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127" y="7940127"/>
            <a:ext cx="2346873" cy="2346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B1687-9A7E-36E0-FD4A-C4682FADEAF8}"/>
              </a:ext>
            </a:extLst>
          </p:cNvPr>
          <p:cNvSpPr txBox="1"/>
          <p:nvPr/>
        </p:nvSpPr>
        <p:spPr>
          <a:xfrm>
            <a:off x="3246207" y="4191000"/>
            <a:ext cx="12694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Options API in a Vue application to write and define different components. With this API, we can use options such as data, methods, and mounted.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D1782-A629-F5C2-FB5F-5AEF34B56D5A}"/>
              </a:ext>
            </a:extLst>
          </p:cNvPr>
          <p:cNvSpPr txBox="1"/>
          <p:nvPr/>
        </p:nvSpPr>
        <p:spPr>
          <a:xfrm>
            <a:off x="5250267" y="192024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THE OPTIONS API?</a:t>
            </a:r>
          </a:p>
        </p:txBody>
      </p:sp>
    </p:spTree>
    <p:extLst>
      <p:ext uri="{BB962C8B-B14F-4D97-AF65-F5344CB8AC3E}">
        <p14:creationId xmlns:p14="http://schemas.microsoft.com/office/powerpoint/2010/main" val="34939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9452E-5584-B81C-78D6-F306F0E311EB}"/>
              </a:ext>
            </a:extLst>
          </p:cNvPr>
          <p:cNvSpPr txBox="1"/>
          <p:nvPr/>
        </p:nvSpPr>
        <p:spPr>
          <a:xfrm>
            <a:off x="5883683" y="890238"/>
            <a:ext cx="676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Options STATE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5B086-7DF8-3184-7AAE-3DC06BF7F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1" y="2821184"/>
            <a:ext cx="1098008" cy="78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F102E-77E1-98CB-8331-8749B33262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4074677"/>
            <a:ext cx="1098003" cy="784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90210-20CB-1997-D087-6E3BC9848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148" y="4559423"/>
            <a:ext cx="1098006" cy="784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646DF-49D6-1894-58D6-E168EB2C23A9}"/>
              </a:ext>
            </a:extLst>
          </p:cNvPr>
          <p:cNvSpPr txBox="1"/>
          <p:nvPr/>
        </p:nvSpPr>
        <p:spPr>
          <a:xfrm>
            <a:off x="5806441" y="2636519"/>
            <a:ext cx="1157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DATA</a:t>
            </a:r>
            <a:endParaRPr lang="en-US" sz="2700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0A340-B71C-F807-8C86-FBBC75B4388F}"/>
              </a:ext>
            </a:extLst>
          </p:cNvPr>
          <p:cNvSpPr txBox="1"/>
          <p:nvPr/>
        </p:nvSpPr>
        <p:spPr>
          <a:xfrm>
            <a:off x="5806441" y="4358669"/>
            <a:ext cx="198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COMPUTED</a:t>
            </a:r>
            <a:endParaRPr lang="en-US" sz="2700" dirty="0"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19202-029A-5EFE-16D0-B7FEC62DDCD0}"/>
              </a:ext>
            </a:extLst>
          </p:cNvPr>
          <p:cNvSpPr txBox="1"/>
          <p:nvPr/>
        </p:nvSpPr>
        <p:spPr>
          <a:xfrm>
            <a:off x="11722634" y="4559424"/>
            <a:ext cx="17652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METHODS</a:t>
            </a:r>
            <a:endParaRPr lang="en-US" sz="2700" dirty="0">
              <a:latin typeface="Agency FB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B880C1-4A03-E251-66A9-520CEE674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40" y="2729041"/>
            <a:ext cx="1098006" cy="784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0398F-D62C-A8A1-CAE1-BFF9724E37AC}"/>
              </a:ext>
            </a:extLst>
          </p:cNvPr>
          <p:cNvSpPr txBox="1"/>
          <p:nvPr/>
        </p:nvSpPr>
        <p:spPr>
          <a:xfrm>
            <a:off x="11722634" y="2821187"/>
            <a:ext cx="1345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WATCH</a:t>
            </a:r>
            <a:endParaRPr lang="en-US" sz="27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7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9452E-5584-B81C-78D6-F306F0E311EB}"/>
              </a:ext>
            </a:extLst>
          </p:cNvPr>
          <p:cNvSpPr txBox="1"/>
          <p:nvPr/>
        </p:nvSpPr>
        <p:spPr>
          <a:xfrm>
            <a:off x="5883683" y="890238"/>
            <a:ext cx="676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Options STATE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5B086-7DF8-3184-7AAE-3DC06BF7F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1" y="2821184"/>
            <a:ext cx="1098008" cy="78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F102E-77E1-98CB-8331-8749B33262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4074677"/>
            <a:ext cx="1098003" cy="784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90210-20CB-1997-D087-6E3BC9848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148" y="4559423"/>
            <a:ext cx="1098006" cy="784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646DF-49D6-1894-58D6-E168EB2C23A9}"/>
              </a:ext>
            </a:extLst>
          </p:cNvPr>
          <p:cNvSpPr txBox="1"/>
          <p:nvPr/>
        </p:nvSpPr>
        <p:spPr>
          <a:xfrm>
            <a:off x="5806441" y="2636519"/>
            <a:ext cx="1157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DATA</a:t>
            </a:r>
            <a:endParaRPr lang="en-US" sz="2700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0A340-B71C-F807-8C86-FBBC75B4388F}"/>
              </a:ext>
            </a:extLst>
          </p:cNvPr>
          <p:cNvSpPr txBox="1"/>
          <p:nvPr/>
        </p:nvSpPr>
        <p:spPr>
          <a:xfrm>
            <a:off x="5806441" y="4358669"/>
            <a:ext cx="198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COMPUTED</a:t>
            </a:r>
            <a:endParaRPr lang="en-US" sz="2700" dirty="0"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19202-029A-5EFE-16D0-B7FEC62DDCD0}"/>
              </a:ext>
            </a:extLst>
          </p:cNvPr>
          <p:cNvSpPr txBox="1"/>
          <p:nvPr/>
        </p:nvSpPr>
        <p:spPr>
          <a:xfrm>
            <a:off x="11722634" y="4559424"/>
            <a:ext cx="17652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METHODS</a:t>
            </a:r>
            <a:endParaRPr lang="en-US" sz="2700" dirty="0">
              <a:latin typeface="Agency FB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B880C1-4A03-E251-66A9-520CEE674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40" y="2729041"/>
            <a:ext cx="1098006" cy="784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0398F-D62C-A8A1-CAE1-BFF9724E37AC}"/>
              </a:ext>
            </a:extLst>
          </p:cNvPr>
          <p:cNvSpPr txBox="1"/>
          <p:nvPr/>
        </p:nvSpPr>
        <p:spPr>
          <a:xfrm>
            <a:off x="11722634" y="2821187"/>
            <a:ext cx="1345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Agency FB" panose="020B0503020202020204" pitchFamily="34" charset="0"/>
              </a:rPr>
              <a:t>WATCH</a:t>
            </a:r>
            <a:endParaRPr lang="en-US" sz="27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29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F91EE-EB91-5C50-ED9C-14384225717F}"/>
              </a:ext>
            </a:extLst>
          </p:cNvPr>
          <p:cNvSpPr txBox="1"/>
          <p:nvPr/>
        </p:nvSpPr>
        <p:spPr>
          <a:xfrm>
            <a:off x="4572000" y="580907"/>
            <a:ext cx="4175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Agency FB" panose="020B0503020202020204" pitchFamily="34" charset="0"/>
              </a:rPr>
              <a:t>DATA</a:t>
            </a:r>
            <a:endParaRPr lang="en-US" sz="2700" b="1" dirty="0">
              <a:latin typeface="Agency FB" panose="020B05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4F93C1-EA04-0881-C9A5-3B416855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896677"/>
            <a:ext cx="8991600" cy="3982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F12A1-09C8-BB2F-FDAA-C008EB20545B}"/>
              </a:ext>
            </a:extLst>
          </p:cNvPr>
          <p:cNvSpPr txBox="1"/>
          <p:nvPr/>
        </p:nvSpPr>
        <p:spPr>
          <a:xfrm>
            <a:off x="4572000" y="1690658"/>
            <a:ext cx="12405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function that returns the initial reactive </a:t>
            </a:r>
          </a:p>
          <a:p>
            <a:r>
              <a:rPr lang="en-US" sz="4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for the component instance.</a:t>
            </a:r>
          </a:p>
        </p:txBody>
      </p:sp>
    </p:spTree>
    <p:extLst>
      <p:ext uri="{BB962C8B-B14F-4D97-AF65-F5344CB8AC3E}">
        <p14:creationId xmlns:p14="http://schemas.microsoft.com/office/powerpoint/2010/main" val="20244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F91EE-EB91-5C50-ED9C-14384225717F}"/>
              </a:ext>
            </a:extLst>
          </p:cNvPr>
          <p:cNvSpPr txBox="1"/>
          <p:nvPr/>
        </p:nvSpPr>
        <p:spPr>
          <a:xfrm>
            <a:off x="4572000" y="580907"/>
            <a:ext cx="4175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Agency FB" panose="020B0503020202020204" pitchFamily="34" charset="0"/>
              </a:rPr>
              <a:t>COMPUTED</a:t>
            </a:r>
            <a:endParaRPr lang="en-US" sz="2700" b="1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F12A1-09C8-BB2F-FDAA-C008EB20545B}"/>
              </a:ext>
            </a:extLst>
          </p:cNvPr>
          <p:cNvSpPr txBox="1"/>
          <p:nvPr/>
        </p:nvSpPr>
        <p:spPr>
          <a:xfrm>
            <a:off x="4572000" y="1690658"/>
            <a:ext cx="1143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computed properties to be exposed on the component instance.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AFA6D-4400-9E46-3720-21CD8807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3965258"/>
            <a:ext cx="118300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F91EE-EB91-5C50-ED9C-14384225717F}"/>
              </a:ext>
            </a:extLst>
          </p:cNvPr>
          <p:cNvSpPr txBox="1"/>
          <p:nvPr/>
        </p:nvSpPr>
        <p:spPr>
          <a:xfrm>
            <a:off x="4572000" y="580907"/>
            <a:ext cx="4175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WATCH</a:t>
            </a:r>
            <a:endParaRPr lang="en-US" sz="2700" b="1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F12A1-09C8-BB2F-FDAA-C008EB20545B}"/>
              </a:ext>
            </a:extLst>
          </p:cNvPr>
          <p:cNvSpPr txBox="1"/>
          <p:nvPr/>
        </p:nvSpPr>
        <p:spPr>
          <a:xfrm>
            <a:off x="4572000" y="1690658"/>
            <a:ext cx="1143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watch callbacks to be invoked on data change.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AFA6D-4400-9E46-3720-21CD8807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3965258"/>
            <a:ext cx="118300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2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27B6-30A5-E3E3-28FD-2E6C103D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457200" cy="10012362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rgbClr val="00B05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AGENDA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244CAA-595D-CE52-4D0E-8A2AB0D9E7BB}"/>
              </a:ext>
            </a:extLst>
          </p:cNvPr>
          <p:cNvSpPr/>
          <p:nvPr/>
        </p:nvSpPr>
        <p:spPr>
          <a:xfrm>
            <a:off x="3048000" y="1257300"/>
            <a:ext cx="6858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B603D5-EF56-49A9-6F31-5F56A176A1E3}"/>
              </a:ext>
            </a:extLst>
          </p:cNvPr>
          <p:cNvSpPr/>
          <p:nvPr/>
        </p:nvSpPr>
        <p:spPr>
          <a:xfrm>
            <a:off x="3048000" y="2476500"/>
            <a:ext cx="6858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1DC8F1-BEE7-DD72-9515-43AFA73F4165}"/>
              </a:ext>
            </a:extLst>
          </p:cNvPr>
          <p:cNvSpPr/>
          <p:nvPr/>
        </p:nvSpPr>
        <p:spPr>
          <a:xfrm>
            <a:off x="3048000" y="3924300"/>
            <a:ext cx="6858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3D2AD-C36B-5302-CCBA-1FB3412A9309}"/>
              </a:ext>
            </a:extLst>
          </p:cNvPr>
          <p:cNvSpPr/>
          <p:nvPr/>
        </p:nvSpPr>
        <p:spPr>
          <a:xfrm>
            <a:off x="3048000" y="5393871"/>
            <a:ext cx="6858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BE60D0-2872-9063-3C91-8C100B952A6E}"/>
              </a:ext>
            </a:extLst>
          </p:cNvPr>
          <p:cNvSpPr/>
          <p:nvPr/>
        </p:nvSpPr>
        <p:spPr>
          <a:xfrm>
            <a:off x="3048000" y="6718017"/>
            <a:ext cx="685800" cy="838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49AF4-88B5-8D05-BCF1-66AA5558AAE8}"/>
              </a:ext>
            </a:extLst>
          </p:cNvPr>
          <p:cNvSpPr txBox="1"/>
          <p:nvPr/>
        </p:nvSpPr>
        <p:spPr>
          <a:xfrm>
            <a:off x="4267200" y="1257300"/>
            <a:ext cx="1043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Vue + Vite          : </a:t>
            </a:r>
            <a:r>
              <a:rPr lang="en-US" sz="5400" b="1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Somnak Kalan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9ABBA-79AD-FBC8-8D6A-AD66777F708E}"/>
              </a:ext>
            </a:extLst>
          </p:cNvPr>
          <p:cNvSpPr txBox="1"/>
          <p:nvPr/>
        </p:nvSpPr>
        <p:spPr>
          <a:xfrm>
            <a:off x="4267200" y="2391370"/>
            <a:ext cx="1074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Option API         : </a:t>
            </a:r>
            <a:r>
              <a:rPr lang="en-US" sz="5400" b="1" dirty="0" err="1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Ruen</a:t>
            </a:r>
            <a:r>
              <a:rPr lang="en-US" sz="5400" b="1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sz="5400" b="1" dirty="0" err="1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SreyKea</a:t>
            </a:r>
            <a:endParaRPr lang="en-US" sz="5400" b="1" dirty="0">
              <a:ln>
                <a:solidFill>
                  <a:schemeClr val="accent6"/>
                </a:solidFill>
              </a:ln>
              <a:solidFill>
                <a:schemeClr val="accent6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1BE2D-5B0B-9DEC-4316-01C0834678D1}"/>
              </a:ext>
            </a:extLst>
          </p:cNvPr>
          <p:cNvSpPr txBox="1"/>
          <p:nvPr/>
        </p:nvSpPr>
        <p:spPr>
          <a:xfrm>
            <a:off x="4288970" y="3839170"/>
            <a:ext cx="10265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Vue + Pina          : </a:t>
            </a:r>
            <a:r>
              <a:rPr lang="en-US" sz="5400" b="1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Mao Meng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BD605-A3A0-EC0C-CE47-CAA2A26CBBEA}"/>
              </a:ext>
            </a:extLst>
          </p:cNvPr>
          <p:cNvSpPr txBox="1"/>
          <p:nvPr/>
        </p:nvSpPr>
        <p:spPr>
          <a:xfrm>
            <a:off x="4288970" y="5143500"/>
            <a:ext cx="1460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Composition API and Script Setup: </a:t>
            </a:r>
            <a:r>
              <a:rPr lang="en-US" sz="5400" b="1" dirty="0" err="1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Vorn</a:t>
            </a:r>
            <a:r>
              <a:rPr lang="en-US" sz="5400" b="1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 Sreymao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FE16A-461A-BC72-EFD5-791F92D524AA}"/>
              </a:ext>
            </a:extLst>
          </p:cNvPr>
          <p:cNvSpPr txBox="1"/>
          <p:nvPr/>
        </p:nvSpPr>
        <p:spPr>
          <a:xfrm>
            <a:off x="4267200" y="6718017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Vue + Tailwindcss: </a:t>
            </a:r>
            <a:r>
              <a:rPr lang="en-US" sz="5400" b="1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Mao </a:t>
            </a:r>
            <a:r>
              <a:rPr lang="en-US" sz="5400" b="1" dirty="0" err="1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kimKy</a:t>
            </a:r>
            <a:endParaRPr lang="en-US" sz="5400" b="1" dirty="0">
              <a:ln>
                <a:solidFill>
                  <a:schemeClr val="accent6"/>
                </a:solidFill>
              </a:ln>
              <a:solidFill>
                <a:schemeClr val="accent6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07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F91EE-EB91-5C50-ED9C-14384225717F}"/>
              </a:ext>
            </a:extLst>
          </p:cNvPr>
          <p:cNvSpPr txBox="1"/>
          <p:nvPr/>
        </p:nvSpPr>
        <p:spPr>
          <a:xfrm>
            <a:off x="4572000" y="580907"/>
            <a:ext cx="4175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gency FB" panose="020B0503020202020204" pitchFamily="34" charset="0"/>
              </a:rPr>
              <a:t>METHODS</a:t>
            </a:r>
            <a:endParaRPr lang="en-US" sz="2700" b="1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F12A1-09C8-BB2F-FDAA-C008EB20545B}"/>
              </a:ext>
            </a:extLst>
          </p:cNvPr>
          <p:cNvSpPr txBox="1"/>
          <p:nvPr/>
        </p:nvSpPr>
        <p:spPr>
          <a:xfrm>
            <a:off x="4572000" y="1690658"/>
            <a:ext cx="1143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>
                    <a:lumMod val="95000"/>
                  </a:schemeClr>
                </a:solidFill>
                <a:latin typeface="Inter"/>
              </a:rPr>
              <a:t>Declare methods to be mixed into the component instance.</a:t>
            </a:r>
            <a:endParaRPr lang="en-US" sz="42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A8E3F-5387-5FBC-7A79-DE81FC95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3262073"/>
            <a:ext cx="10356533" cy="60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F91EE-EB91-5C50-ED9C-14384225717F}"/>
              </a:ext>
            </a:extLst>
          </p:cNvPr>
          <p:cNvSpPr txBox="1"/>
          <p:nvPr/>
        </p:nvSpPr>
        <p:spPr>
          <a:xfrm>
            <a:off x="7650480" y="1510547"/>
            <a:ext cx="560832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00" b="1" dirty="0">
                <a:latin typeface="Agency FB" panose="020B0503020202020204" pitchFamily="34" charset="0"/>
              </a:rPr>
              <a:t>Reference</a:t>
            </a:r>
            <a:endParaRPr lang="en-US" sz="4800" b="1" dirty="0">
              <a:latin typeface="Agency FB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65B08-6473-6BB9-E943-B877C5670B53}"/>
              </a:ext>
            </a:extLst>
          </p:cNvPr>
          <p:cNvSpPr txBox="1"/>
          <p:nvPr/>
        </p:nvSpPr>
        <p:spPr>
          <a:xfrm>
            <a:off x="4114800" y="4043541"/>
            <a:ext cx="1170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u="sng" dirty="0"/>
              <a:t>https://vuejs.org/api/options-state.html</a:t>
            </a:r>
          </a:p>
        </p:txBody>
      </p:sp>
    </p:spTree>
    <p:extLst>
      <p:ext uri="{BB962C8B-B14F-4D97-AF65-F5344CB8AC3E}">
        <p14:creationId xmlns:p14="http://schemas.microsoft.com/office/powerpoint/2010/main" val="347516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ome | Pinia">
            <a:extLst>
              <a:ext uri="{FF2B5EF4-FFF2-40B4-BE49-F238E27FC236}">
                <a16:creationId xmlns:a16="http://schemas.microsoft.com/office/drawing/2014/main" id="{12D58B4E-8D82-DC43-4C22-BA11741062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264F4-A1C6-B1E0-28BE-E6234A08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03" y="1222296"/>
            <a:ext cx="4938954" cy="738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38064-CB92-A146-56C9-3F876476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72" y="166212"/>
            <a:ext cx="744012" cy="11125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43F04E-0BEA-867B-145C-025B0EFD265F}"/>
              </a:ext>
            </a:extLst>
          </p:cNvPr>
          <p:cNvSpPr/>
          <p:nvPr/>
        </p:nvSpPr>
        <p:spPr>
          <a:xfrm>
            <a:off x="8488680" y="4937760"/>
            <a:ext cx="7035258" cy="2169825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en-US" sz="13200" b="1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Pinia</a:t>
            </a:r>
            <a:r>
              <a:rPr lang="en-US" sz="132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92CEEA-0D22-3519-1315-4B69309D414B}"/>
              </a:ext>
            </a:extLst>
          </p:cNvPr>
          <p:cNvSpPr/>
          <p:nvPr/>
        </p:nvSpPr>
        <p:spPr>
          <a:xfrm>
            <a:off x="801" y="9713186"/>
            <a:ext cx="1982594" cy="600164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Meng Mao</a:t>
            </a:r>
          </a:p>
        </p:txBody>
      </p:sp>
    </p:spTree>
    <p:extLst>
      <p:ext uri="{BB962C8B-B14F-4D97-AF65-F5344CB8AC3E}">
        <p14:creationId xmlns:p14="http://schemas.microsoft.com/office/powerpoint/2010/main" val="396512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A3265-AC66-4521-3455-EDFA2664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72" y="166212"/>
            <a:ext cx="744012" cy="1112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BA5BE-FD6B-D905-AF44-F7C44180E423}"/>
              </a:ext>
            </a:extLst>
          </p:cNvPr>
          <p:cNvSpPr txBox="1"/>
          <p:nvPr/>
        </p:nvSpPr>
        <p:spPr>
          <a:xfrm>
            <a:off x="6747650" y="7553012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Pinia</a:t>
            </a:r>
            <a:r>
              <a:rPr lang="en-US" sz="3600" dirty="0"/>
              <a:t> is a store library for Vue, it allows you to share a state across components/pages.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02C70-5399-CFAB-354C-809FC7168C4E}"/>
              </a:ext>
            </a:extLst>
          </p:cNvPr>
          <p:cNvSpPr/>
          <p:nvPr/>
        </p:nvSpPr>
        <p:spPr>
          <a:xfrm>
            <a:off x="801" y="9713186"/>
            <a:ext cx="1982594" cy="600164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Meng Mao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1990-DB45-B53A-3C9E-E7BECDAE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59" y="1013460"/>
            <a:ext cx="992981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2987-7795-03B9-A48D-D2246804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72" y="166212"/>
            <a:ext cx="744012" cy="1112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EAC692-3461-6BD7-3852-6F90826810A1}"/>
              </a:ext>
            </a:extLst>
          </p:cNvPr>
          <p:cNvSpPr/>
          <p:nvPr/>
        </p:nvSpPr>
        <p:spPr>
          <a:xfrm>
            <a:off x="801" y="9713186"/>
            <a:ext cx="1982594" cy="600164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3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Meng Mao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0C2F-CA4F-0752-4A71-428BAFB678FA}"/>
              </a:ext>
            </a:extLst>
          </p:cNvPr>
          <p:cNvSpPr txBox="1"/>
          <p:nvPr/>
        </p:nvSpPr>
        <p:spPr>
          <a:xfrm>
            <a:off x="4251960" y="1818718"/>
            <a:ext cx="91440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2C3E50"/>
                </a:solidFill>
                <a:latin typeface="-apple-system"/>
              </a:rPr>
              <a:t>you get a lot from using </a:t>
            </a:r>
            <a:r>
              <a:rPr lang="en-US" sz="3600" b="1" dirty="0" err="1">
                <a:solidFill>
                  <a:srgbClr val="2C3E50"/>
                </a:solidFill>
                <a:latin typeface="-apple-system"/>
              </a:rPr>
              <a:t>Pinia</a:t>
            </a:r>
            <a:r>
              <a:rPr lang="en-US" sz="3600" b="1" dirty="0">
                <a:solidFill>
                  <a:srgbClr val="2C3E50"/>
                </a:solidFill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2C3E50"/>
                </a:solidFill>
                <a:latin typeface="-apple-system"/>
              </a:rPr>
              <a:t>Devtools</a:t>
            </a:r>
            <a:r>
              <a:rPr lang="en-US" sz="3600" dirty="0">
                <a:solidFill>
                  <a:srgbClr val="2C3E50"/>
                </a:solidFill>
                <a:latin typeface="-apple-system"/>
              </a:rPr>
              <a:t> support</a:t>
            </a:r>
          </a:p>
          <a:p>
            <a:pPr marL="1114425" lvl="1" indent="-42862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A timeline to track actions, mutations</a:t>
            </a:r>
          </a:p>
          <a:p>
            <a:pPr marL="1114425" lvl="1" indent="-42862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Stores appear in components where they are used</a:t>
            </a:r>
          </a:p>
          <a:p>
            <a:pPr marL="1114425" lvl="1" indent="-42862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Time travel and easier debugging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Hot module replacement</a:t>
            </a:r>
          </a:p>
          <a:p>
            <a:pPr marL="1114425" lvl="1" indent="-42862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Modify your stores without reloading your page</a:t>
            </a:r>
          </a:p>
          <a:p>
            <a:pPr marL="1114425" lvl="1" indent="-42862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Keep any existing state while developing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Plugins: extend </a:t>
            </a:r>
            <a:r>
              <a:rPr lang="en-US" sz="3600" dirty="0" err="1">
                <a:solidFill>
                  <a:srgbClr val="2C3E50"/>
                </a:solidFill>
                <a:latin typeface="-apple-system"/>
              </a:rPr>
              <a:t>Pinia</a:t>
            </a:r>
            <a:r>
              <a:rPr lang="en-US" sz="3600" dirty="0">
                <a:solidFill>
                  <a:srgbClr val="2C3E50"/>
                </a:solidFill>
                <a:latin typeface="-apple-system"/>
              </a:rPr>
              <a:t> features with plugins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Proper TypeScript support or </a:t>
            </a:r>
            <a:r>
              <a:rPr lang="en-US" sz="3600" b="1" dirty="0">
                <a:solidFill>
                  <a:srgbClr val="2C3E50"/>
                </a:solidFill>
                <a:latin typeface="-apple-system"/>
              </a:rPr>
              <a:t>autocompletion</a:t>
            </a:r>
            <a:r>
              <a:rPr lang="en-US" sz="3600" dirty="0">
                <a:solidFill>
                  <a:srgbClr val="2C3E50"/>
                </a:solidFill>
                <a:latin typeface="-apple-system"/>
              </a:rPr>
              <a:t> for JS 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E50"/>
                </a:solidFill>
                <a:latin typeface="-apple-system"/>
              </a:rPr>
              <a:t>Server Side Rendering Support</a:t>
            </a:r>
          </a:p>
        </p:txBody>
      </p:sp>
    </p:spTree>
    <p:extLst>
      <p:ext uri="{BB962C8B-B14F-4D97-AF65-F5344CB8AC3E}">
        <p14:creationId xmlns:p14="http://schemas.microsoft.com/office/powerpoint/2010/main" val="102738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6666138" y="5462304"/>
            <a:ext cx="4955724" cy="106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6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TAILWINDCSS</a:t>
            </a:r>
            <a:endParaRPr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D705D-7A10-43DA-5F2A-1FA074FB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138" y="156225"/>
            <a:ext cx="3535155" cy="1889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5ED59-9827-F226-79E2-57FAC0533156}"/>
              </a:ext>
            </a:extLst>
          </p:cNvPr>
          <p:cNvSpPr txBox="1"/>
          <p:nvPr/>
        </p:nvSpPr>
        <p:spPr>
          <a:xfrm>
            <a:off x="4156363" y="2045437"/>
            <a:ext cx="1155469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0" b="1" dirty="0">
                <a:solidFill>
                  <a:srgbClr val="00B050"/>
                </a:solidFill>
              </a:rPr>
              <a:t>Composition API </a:t>
            </a:r>
          </a:p>
          <a:p>
            <a:r>
              <a:rPr lang="en-US" sz="9900" b="1" dirty="0"/>
              <a:t>		And </a:t>
            </a:r>
          </a:p>
          <a:p>
            <a:r>
              <a:rPr lang="en-US" sz="9900" b="1" dirty="0">
                <a:solidFill>
                  <a:srgbClr val="00B050"/>
                </a:solidFill>
              </a:rPr>
              <a:t>Script Setup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F12E1-D38E-E504-822F-5844DE756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747" y="9128618"/>
            <a:ext cx="991235" cy="991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C43377-4632-BA5B-0FE3-9C04DE486EF0}"/>
              </a:ext>
            </a:extLst>
          </p:cNvPr>
          <p:cNvSpPr txBox="1"/>
          <p:nvPr/>
        </p:nvSpPr>
        <p:spPr>
          <a:xfrm>
            <a:off x="15336982" y="9347236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2591033" y="2478246"/>
            <a:ext cx="13907343" cy="9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chemeClr val="dk1"/>
              </a:buClr>
              <a:buSzPts val="3500"/>
            </a:pP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5250" dirty="0"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lang="en-US" sz="525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Composition API</a:t>
            </a: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525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Script Setup</a:t>
            </a: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25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432998" y="776415"/>
            <a:ext cx="4159877" cy="106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B050"/>
              </a:buClr>
              <a:buSzPts val="4000"/>
            </a:pPr>
            <a:r>
              <a:rPr lang="en-US" sz="6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60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105" y="588822"/>
            <a:ext cx="1202844" cy="120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874" y="565533"/>
            <a:ext cx="1202844" cy="120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7E55B-35F0-E56B-3018-9799FEF6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07" y="2328556"/>
            <a:ext cx="1245737" cy="1245737"/>
          </a:xfrm>
          <a:prstGeom prst="rect">
            <a:avLst/>
          </a:prstGeom>
        </p:spPr>
      </p:pic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D25E5AFF-1A8F-0FD8-4EF6-7E98010C7170}"/>
              </a:ext>
            </a:extLst>
          </p:cNvPr>
          <p:cNvSpPr txBox="1"/>
          <p:nvPr/>
        </p:nvSpPr>
        <p:spPr>
          <a:xfrm>
            <a:off x="2534541" y="4002549"/>
            <a:ext cx="15171567" cy="9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chemeClr val="dk1"/>
              </a:buClr>
              <a:buSzPts val="3500"/>
            </a:pP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5250" dirty="0">
                <a:latin typeface="Calibri"/>
                <a:ea typeface="Calibri"/>
                <a:cs typeface="Calibri"/>
                <a:sym typeface="Calibri"/>
              </a:rPr>
              <a:t>is the</a:t>
            </a: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25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Script Setup </a:t>
            </a:r>
            <a:r>
              <a:rPr lang="en-US" sz="5250" dirty="0">
                <a:latin typeface="Calibri"/>
                <a:ea typeface="Calibri"/>
                <a:cs typeface="Calibri"/>
                <a:sym typeface="Calibri"/>
              </a:rPr>
              <a:t>use for</a:t>
            </a: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25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0E7CE-5C4B-F3EF-9C75-C80196C9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05" y="3852859"/>
            <a:ext cx="1245737" cy="1245737"/>
          </a:xfrm>
          <a:prstGeom prst="rect">
            <a:avLst/>
          </a:prstGeom>
        </p:spPr>
      </p:pic>
      <p:sp>
        <p:nvSpPr>
          <p:cNvPr id="8" name="Google Shape;97;p2">
            <a:extLst>
              <a:ext uri="{FF2B5EF4-FFF2-40B4-BE49-F238E27FC236}">
                <a16:creationId xmlns:a16="http://schemas.microsoft.com/office/drawing/2014/main" id="{132793BE-C268-7781-CDA4-CAE9154E7E1A}"/>
              </a:ext>
            </a:extLst>
          </p:cNvPr>
          <p:cNvSpPr txBox="1"/>
          <p:nvPr/>
        </p:nvSpPr>
        <p:spPr>
          <a:xfrm>
            <a:off x="2534541" y="5501525"/>
            <a:ext cx="15171567" cy="9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chemeClr val="dk1"/>
              </a:buClr>
              <a:buSzPts val="3500"/>
            </a:pP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 of </a:t>
            </a:r>
            <a:r>
              <a:rPr lang="en-US" sz="525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Script Setup</a:t>
            </a:r>
            <a:endParaRPr sz="525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07D47-F29D-8280-DDFA-6C2FB87DC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05" y="5351834"/>
            <a:ext cx="1245737" cy="1245737"/>
          </a:xfrm>
          <a:prstGeom prst="rect">
            <a:avLst/>
          </a:prstGeom>
        </p:spPr>
      </p:pic>
      <p:sp>
        <p:nvSpPr>
          <p:cNvPr id="10" name="Google Shape;97;p2">
            <a:extLst>
              <a:ext uri="{FF2B5EF4-FFF2-40B4-BE49-F238E27FC236}">
                <a16:creationId xmlns:a16="http://schemas.microsoft.com/office/drawing/2014/main" id="{2358B75F-FE3C-2A51-D8AE-3704690C21C3}"/>
              </a:ext>
            </a:extLst>
          </p:cNvPr>
          <p:cNvSpPr txBox="1"/>
          <p:nvPr/>
        </p:nvSpPr>
        <p:spPr>
          <a:xfrm>
            <a:off x="2591033" y="7012092"/>
            <a:ext cx="15171567" cy="9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chemeClr val="dk1"/>
              </a:buClr>
              <a:buSzPts val="3500"/>
            </a:pPr>
            <a:r>
              <a:rPr lang="en-US" sz="5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Project</a:t>
            </a:r>
            <a:endParaRPr sz="52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ED9A71-22E7-3ED5-CC38-F220AD7AE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297" y="6862402"/>
            <a:ext cx="1245737" cy="1245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B14CE-882B-6BE0-87A9-3ACCFE246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F84D0-8CBC-237E-A09F-008A36CFAD44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0F0BB-FBF2-440D-6FF6-0F6A682D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2771" y="1"/>
            <a:ext cx="3539034" cy="1892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7BAB9-1FED-3E56-946F-519E28B2527F}"/>
              </a:ext>
            </a:extLst>
          </p:cNvPr>
          <p:cNvSpPr txBox="1"/>
          <p:nvPr/>
        </p:nvSpPr>
        <p:spPr>
          <a:xfrm>
            <a:off x="10827326" y="3923584"/>
            <a:ext cx="6670964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900" b="1" dirty="0">
                <a:solidFill>
                  <a:srgbClr val="202124"/>
                </a:solidFill>
                <a:latin typeface="arial" panose="020B0604020202020204" pitchFamily="34" charset="0"/>
              </a:rPr>
              <a:t>Composition API </a:t>
            </a:r>
            <a:r>
              <a:rPr lang="en-US" sz="3900" dirty="0">
                <a:solidFill>
                  <a:srgbClr val="202124"/>
                </a:solidFill>
                <a:latin typeface="arial" panose="020B0604020202020204" pitchFamily="34" charset="0"/>
              </a:rPr>
              <a:t>is a set of APIs that allows us to author Vue components using imported functions instead of declaring options.</a:t>
            </a:r>
            <a:endParaRPr lang="en-US" sz="3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B835-87B9-9069-D1BE-21A476B40B65}"/>
              </a:ext>
            </a:extLst>
          </p:cNvPr>
          <p:cNvSpPr txBox="1"/>
          <p:nvPr/>
        </p:nvSpPr>
        <p:spPr>
          <a:xfrm>
            <a:off x="3823854" y="946485"/>
            <a:ext cx="1132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the composition API?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B7A4F-D504-A060-F9CA-29A25C05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1" y="2718239"/>
            <a:ext cx="9518453" cy="6151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B5F23-CBBE-6DA9-A774-28570FB5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5F6279-0EAB-8DCC-AC0F-3783938F02E8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388E5-D035-3EA1-7A87-E4C2C561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771" y="1"/>
            <a:ext cx="3539034" cy="189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24927-30E8-F37B-CD99-8F1FD85A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E1571-5338-C106-97CD-6BBEA6177DCF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B66D5-8469-D2FF-3F90-5F1BD83952CB}"/>
              </a:ext>
            </a:extLst>
          </p:cNvPr>
          <p:cNvSpPr txBox="1"/>
          <p:nvPr/>
        </p:nvSpPr>
        <p:spPr>
          <a:xfrm>
            <a:off x="3823854" y="946485"/>
            <a:ext cx="1132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the Script Setup?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15D3A-D13E-5C60-AFA6-35FF554E6544}"/>
              </a:ext>
            </a:extLst>
          </p:cNvPr>
          <p:cNvSpPr txBox="1"/>
          <p:nvPr/>
        </p:nvSpPr>
        <p:spPr>
          <a:xfrm>
            <a:off x="9484723" y="2433701"/>
            <a:ext cx="8645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b="1" dirty="0">
                <a:latin typeface="Source Sans Pro" panose="020B0604020202020204" pitchFamily="34" charset="0"/>
              </a:rPr>
              <a:t>Script Setup </a:t>
            </a:r>
            <a:r>
              <a:rPr lang="en-US" sz="3900" dirty="0">
                <a:latin typeface="Source Sans Pro" panose="020B0604020202020204" pitchFamily="34" charset="0"/>
              </a:rPr>
              <a:t>is compile-time syntactic sugar for using </a:t>
            </a:r>
            <a:r>
              <a:rPr lang="en-US" sz="3900" dirty="0">
                <a:latin typeface="Source Sans Pro" panose="020B0604020202020204" pitchFamily="34" charset="0"/>
                <a:hlinkClick r:id="rId4"/>
              </a:rPr>
              <a:t>Composition API</a:t>
            </a:r>
            <a:r>
              <a:rPr lang="en-US" sz="3900" dirty="0">
                <a:latin typeface="Source Sans Pro" panose="020B0604020202020204" pitchFamily="34" charset="0"/>
              </a:rPr>
              <a:t> in Single File Components and it allows developers to define components without having to export anything from the JavaScript code block</a:t>
            </a:r>
            <a:endParaRPr lang="en-US" sz="3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44CDA7-515F-02BC-0C92-57D7D234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3" y="2410691"/>
            <a:ext cx="8527868" cy="65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3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D80E8-1F06-AEA2-3C56-890CEE1E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771" y="1"/>
            <a:ext cx="3539034" cy="189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E7E2F-5CF8-96CE-FDD2-96E82ED4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974DD-811C-8304-9A54-4A3AE95C510E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3E3BE-716C-C2F9-C694-B11066077199}"/>
              </a:ext>
            </a:extLst>
          </p:cNvPr>
          <p:cNvSpPr txBox="1"/>
          <p:nvPr/>
        </p:nvSpPr>
        <p:spPr>
          <a:xfrm>
            <a:off x="5608030" y="353291"/>
            <a:ext cx="10889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Usage of Script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8051D-3CED-231F-258C-4892022A94F0}"/>
              </a:ext>
            </a:extLst>
          </p:cNvPr>
          <p:cNvSpPr txBox="1"/>
          <p:nvPr/>
        </p:nvSpPr>
        <p:spPr>
          <a:xfrm>
            <a:off x="3803073" y="2389908"/>
            <a:ext cx="511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4D3B4-7D31-2524-5496-964DB2593969}"/>
              </a:ext>
            </a:extLst>
          </p:cNvPr>
          <p:cNvSpPr txBox="1"/>
          <p:nvPr/>
        </p:nvSpPr>
        <p:spPr>
          <a:xfrm>
            <a:off x="3803073" y="3498942"/>
            <a:ext cx="511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Code Syntax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BF1F9-E1C4-38B0-9D81-C6ED024098AF}"/>
              </a:ext>
            </a:extLst>
          </p:cNvPr>
          <p:cNvSpPr txBox="1"/>
          <p:nvPr/>
        </p:nvSpPr>
        <p:spPr>
          <a:xfrm>
            <a:off x="3803073" y="4531441"/>
            <a:ext cx="511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Execution 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16C50-0691-A47D-3C50-A8C0B6219D9E}"/>
              </a:ext>
            </a:extLst>
          </p:cNvPr>
          <p:cNvSpPr txBox="1"/>
          <p:nvPr/>
        </p:nvSpPr>
        <p:spPr>
          <a:xfrm>
            <a:off x="3803073" y="5563940"/>
            <a:ext cx="511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Organizing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F89DBC-7076-A7DB-B304-27E8A33F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2389909"/>
            <a:ext cx="893285" cy="89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0B33E0-681D-2D07-4308-2212CEBD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3369371"/>
            <a:ext cx="893285" cy="893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DFED93-B0A4-FD62-B381-9DAAC16A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4416230"/>
            <a:ext cx="893285" cy="893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C3F339-B334-7300-EA9F-C79B83E7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5509712"/>
            <a:ext cx="893285" cy="8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8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554489" y="6686048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20548" y="20169"/>
            <a:ext cx="3555037" cy="32945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7" y="657691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709596" y="1720711"/>
            <a:ext cx="6053399" cy="60533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58405" y="1720711"/>
            <a:ext cx="6804294" cy="680429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050063" y="10100"/>
            <a:ext cx="8686234" cy="153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imes Neue Roman"/>
              </a:rPr>
              <a:t>VUE 3 and VITE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93CE3-1086-134E-2C7C-75EB5331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771" y="1"/>
            <a:ext cx="3539034" cy="189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9AC28-9030-9AB7-FBEF-9FEF7806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ECDAA-686F-9D07-C9D6-EA7C4143405A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2C689-A43A-D898-B4DF-3313D5828359}"/>
              </a:ext>
            </a:extLst>
          </p:cNvPr>
          <p:cNvSpPr txBox="1"/>
          <p:nvPr/>
        </p:nvSpPr>
        <p:spPr>
          <a:xfrm>
            <a:off x="4717474" y="477983"/>
            <a:ext cx="9649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Benefit of Script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FE53C-C3B0-F31B-C5EC-B093B4F0F86C}"/>
              </a:ext>
            </a:extLst>
          </p:cNvPr>
          <p:cNvSpPr txBox="1"/>
          <p:nvPr/>
        </p:nvSpPr>
        <p:spPr>
          <a:xfrm>
            <a:off x="3886201" y="2722418"/>
            <a:ext cx="743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Better runtime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14F60-B72C-21D5-2050-64E06B684710}"/>
              </a:ext>
            </a:extLst>
          </p:cNvPr>
          <p:cNvSpPr txBox="1"/>
          <p:nvPr/>
        </p:nvSpPr>
        <p:spPr>
          <a:xfrm>
            <a:off x="3886198" y="4604317"/>
            <a:ext cx="74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Group logic together in the setup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AFB44-540E-6398-0CEE-B78723D7EC5E}"/>
              </a:ext>
            </a:extLst>
          </p:cNvPr>
          <p:cNvSpPr txBox="1"/>
          <p:nvPr/>
        </p:nvSpPr>
        <p:spPr>
          <a:xfrm>
            <a:off x="3886199" y="3663286"/>
            <a:ext cx="743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Block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58FE04-27B8-5BC0-10B3-BB533CD8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2622023"/>
            <a:ext cx="893285" cy="893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A5D32-4165-7DE6-9D30-3F867E40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64" y="3562891"/>
            <a:ext cx="893285" cy="89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16A4E-6C6C-ADCC-A10F-38B1D0FB1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46" y="4604317"/>
            <a:ext cx="893285" cy="8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0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CFDF6-A156-D79E-2070-B625A55E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771" y="1"/>
            <a:ext cx="3539034" cy="189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86367-7709-F90E-5B93-EF43B401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28" y="9249020"/>
            <a:ext cx="991235" cy="991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4A837-F416-633E-AE32-D75C9E5F95FC}"/>
              </a:ext>
            </a:extLst>
          </p:cNvPr>
          <p:cNvSpPr txBox="1"/>
          <p:nvPr/>
        </p:nvSpPr>
        <p:spPr>
          <a:xfrm>
            <a:off x="15357763" y="9467638"/>
            <a:ext cx="39069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Sreymao </a:t>
            </a:r>
            <a:r>
              <a:rPr lang="en-US" sz="2700" b="1" dirty="0" err="1">
                <a:solidFill>
                  <a:srgbClr val="00B050"/>
                </a:solidFill>
              </a:rPr>
              <a:t>Vorn</a:t>
            </a: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A3382-3B73-284A-DCB3-3CEF4C09C90A}"/>
              </a:ext>
            </a:extLst>
          </p:cNvPr>
          <p:cNvSpPr txBox="1"/>
          <p:nvPr/>
        </p:nvSpPr>
        <p:spPr>
          <a:xfrm>
            <a:off x="1981200" y="2584175"/>
            <a:ext cx="1421958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dirty="0">
                <a:solidFill>
                  <a:srgbClr val="00B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305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onfigure your Vue js app to use Tailwind CSS | by Anjolaoluwa  Adebayo-Oyetoro | Backticks &amp; Tildes | Medium">
            <a:extLst>
              <a:ext uri="{FF2B5EF4-FFF2-40B4-BE49-F238E27FC236}">
                <a16:creationId xmlns:a16="http://schemas.microsoft.com/office/drawing/2014/main" id="{515E98A8-7602-6BF4-BC30-77CED69F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65259-41ED-6BAC-848E-D9B84360939D}"/>
              </a:ext>
            </a:extLst>
          </p:cNvPr>
          <p:cNvSpPr txBox="1"/>
          <p:nvPr/>
        </p:nvSpPr>
        <p:spPr>
          <a:xfrm>
            <a:off x="7711440" y="942976"/>
            <a:ext cx="1120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16260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59D161-21AF-05F4-0F9F-0643A4CCD721}"/>
              </a:ext>
            </a:extLst>
          </p:cNvPr>
          <p:cNvSpPr txBox="1"/>
          <p:nvPr/>
        </p:nvSpPr>
        <p:spPr>
          <a:xfrm>
            <a:off x="4114800" y="1628775"/>
            <a:ext cx="1120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What is Tailwind CSS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62580-B371-44A6-B414-04F9002E6CBA}"/>
              </a:ext>
            </a:extLst>
          </p:cNvPr>
          <p:cNvSpPr txBox="1"/>
          <p:nvPr/>
        </p:nvSpPr>
        <p:spPr>
          <a:xfrm>
            <a:off x="2343150" y="4520252"/>
            <a:ext cx="1120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Tailwind CSS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is</a:t>
            </a:r>
            <a:r>
              <a:rPr lang="en-US" sz="36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en-US" sz="3600" dirty="0">
                <a:solidFill>
                  <a:srgbClr val="273239"/>
                </a:solidFill>
                <a:latin typeface="urw-din"/>
              </a:rPr>
              <a:t>basically a utility-first CSS framework for rapidly building custom user interfaces.</a:t>
            </a:r>
            <a:endParaRPr lang="en-US" sz="3600" dirty="0">
              <a:solidFill>
                <a:srgbClr val="00B0F0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869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E42EC7-B7BD-3DCA-DE5C-05190A859803}"/>
              </a:ext>
            </a:extLst>
          </p:cNvPr>
          <p:cNvSpPr txBox="1"/>
          <p:nvPr/>
        </p:nvSpPr>
        <p:spPr>
          <a:xfrm>
            <a:off x="3829048" y="2303504"/>
            <a:ext cx="1170146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sz="2700" dirty="0">
              <a:solidFill>
                <a:srgbClr val="273239"/>
              </a:solidFill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rgbClr val="273239"/>
                </a:solidFill>
                <a:latin typeface="urw-din"/>
              </a:rPr>
              <a:t>  Faster UI building process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rgbClr val="273239"/>
                </a:solidFill>
                <a:latin typeface="urw-din"/>
              </a:rPr>
              <a:t>  It is a utility-first CSS framework which means we can use utility classes to build custom designs without writing CSS as in traditional approach. </a:t>
            </a:r>
            <a:br>
              <a:rPr lang="en-US" sz="2700" dirty="0">
                <a:solidFill>
                  <a:srgbClr val="273239"/>
                </a:solidFill>
                <a:latin typeface="urw-din"/>
              </a:rPr>
            </a:br>
            <a:r>
              <a:rPr lang="en-US" sz="2700" dirty="0">
                <a:solidFill>
                  <a:srgbClr val="273239"/>
                </a:solidFill>
                <a:latin typeface="urw-di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6730D-D3CD-0A7B-0457-49AADE00D29E}"/>
              </a:ext>
            </a:extLst>
          </p:cNvPr>
          <p:cNvSpPr txBox="1"/>
          <p:nvPr/>
        </p:nvSpPr>
        <p:spPr>
          <a:xfrm>
            <a:off x="3028950" y="1057008"/>
            <a:ext cx="1120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Why use Tailwind CSS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8FFD-EB12-F677-EDA2-6D8E59F9B037}"/>
              </a:ext>
            </a:extLst>
          </p:cNvPr>
          <p:cNvSpPr txBox="1"/>
          <p:nvPr/>
        </p:nvSpPr>
        <p:spPr>
          <a:xfrm>
            <a:off x="3829048" y="5650576"/>
            <a:ext cx="115300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600" b="1" dirty="0">
                <a:solidFill>
                  <a:srgbClr val="00B0F0"/>
                </a:solidFill>
                <a:latin typeface="urw-din"/>
              </a:rPr>
              <a:t>Advantages of Tailwind CSS</a:t>
            </a:r>
            <a:r>
              <a:rPr lang="en-US" sz="2700" b="1" dirty="0">
                <a:solidFill>
                  <a:srgbClr val="273239"/>
                </a:solidFill>
                <a:latin typeface="urw-din"/>
              </a:rPr>
              <a:t>:</a:t>
            </a:r>
            <a:endParaRPr lang="en-US" sz="2700" dirty="0">
              <a:solidFill>
                <a:srgbClr val="273239"/>
              </a:solidFill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  No more silly names for CSS classes and Id’s.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  Minimum lines of Code in CSS file.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  We can customize the designs to make the components.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73239"/>
                </a:solidFill>
                <a:latin typeface="urw-din"/>
              </a:rPr>
              <a:t>  Makes the website responsive.</a:t>
            </a:r>
          </a:p>
          <a:p>
            <a:pPr algn="l" fontAlgn="base"/>
            <a:endParaRPr lang="en-US" sz="3600" dirty="0">
              <a:solidFill>
                <a:srgbClr val="273239"/>
              </a:solidFill>
              <a:latin typeface="urw-d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85E72-5DCF-F367-3123-FE7DC51E8EFE}"/>
              </a:ext>
            </a:extLst>
          </p:cNvPr>
          <p:cNvSpPr txBox="1"/>
          <p:nvPr/>
        </p:nvSpPr>
        <p:spPr>
          <a:xfrm>
            <a:off x="3657597" y="8836062"/>
            <a:ext cx="9144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https://tailwindcss.com/docs/reusing-styles#</a:t>
            </a:r>
          </a:p>
        </p:txBody>
      </p:sp>
    </p:spTree>
    <p:extLst>
      <p:ext uri="{BB962C8B-B14F-4D97-AF65-F5344CB8AC3E}">
        <p14:creationId xmlns:p14="http://schemas.microsoft.com/office/powerpoint/2010/main" val="59719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B410C-4EDA-86E9-F7DC-AD266F5F7C4E}"/>
              </a:ext>
            </a:extLst>
          </p:cNvPr>
          <p:cNvSpPr txBox="1"/>
          <p:nvPr/>
        </p:nvSpPr>
        <p:spPr>
          <a:xfrm>
            <a:off x="2100261" y="1111970"/>
            <a:ext cx="16187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How to use set up Tailwind CSS in Vue 3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7604B-64BD-9D41-CBF5-71D84297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42" y="2165863"/>
            <a:ext cx="9893618" cy="367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2107CF-80A3-45E2-0D27-B5592479E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43" y="6285068"/>
            <a:ext cx="9893616" cy="3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9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8A3382-3B73-284A-DCB3-3CEF4C09C90A}"/>
              </a:ext>
            </a:extLst>
          </p:cNvPr>
          <p:cNvSpPr txBox="1"/>
          <p:nvPr/>
        </p:nvSpPr>
        <p:spPr>
          <a:xfrm>
            <a:off x="1981200" y="2584175"/>
            <a:ext cx="1421958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dirty="0">
                <a:solidFill>
                  <a:srgbClr val="00B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403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395" y="-147060"/>
            <a:ext cx="4749782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40743" y="256773"/>
            <a:ext cx="49253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3552" y="2654858"/>
            <a:ext cx="4421909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1.Mean of Vite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3552" y="3446685"/>
            <a:ext cx="4749782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2.How to install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3552" y="4256423"/>
            <a:ext cx="6902648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3.Benefit of Vite in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vue</a:t>
            </a:r>
            <a:endParaRPr lang="en-US" sz="5199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26550" y="5134937"/>
            <a:ext cx="5578258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4.Two part  of Vite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3128" y="3266476"/>
            <a:ext cx="17461745" cy="365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 Bold Italics"/>
              </a:rPr>
              <a:t>Vite (French word for "quick“ )is a build tool that aims to provide a faster and leaner development experience for modern web projects.</a:t>
            </a:r>
          </a:p>
          <a:p>
            <a:pPr algn="just">
              <a:lnSpc>
                <a:spcPts val="7279"/>
              </a:lnSpc>
            </a:pPr>
            <a:endParaRPr lang="en-US" sz="5199" dirty="0">
              <a:solidFill>
                <a:srgbClr val="FFFFFF"/>
              </a:solidFill>
              <a:latin typeface="Open Sans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72548" y="256773"/>
            <a:ext cx="7813476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Vite Meaning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500745" y="1714464"/>
            <a:ext cx="15374127" cy="8649065"/>
            <a:chOff x="0" y="0"/>
            <a:chExt cx="2716803" cy="15283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16803" cy="1528399"/>
            </a:xfrm>
            <a:custGeom>
              <a:avLst/>
              <a:gdLst/>
              <a:ahLst/>
              <a:cxnLst/>
              <a:rect l="l" t="t" r="r" b="b"/>
              <a:pathLst>
                <a:path w="2716803" h="1528399">
                  <a:moveTo>
                    <a:pt x="2552973" y="0"/>
                  </a:moveTo>
                  <a:lnTo>
                    <a:pt x="0" y="0"/>
                  </a:lnTo>
                  <a:lnTo>
                    <a:pt x="0" y="1528399"/>
                  </a:lnTo>
                  <a:lnTo>
                    <a:pt x="76200" y="1528399"/>
                  </a:lnTo>
                  <a:lnTo>
                    <a:pt x="76200" y="76200"/>
                  </a:lnTo>
                  <a:lnTo>
                    <a:pt x="2716803" y="76200"/>
                  </a:lnTo>
                  <a:lnTo>
                    <a:pt x="2716803" y="0"/>
                  </a:lnTo>
                  <a:close/>
                </a:path>
              </a:pathLst>
            </a:custGeom>
            <a:solidFill>
              <a:srgbClr val="CE10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465927" y="181011"/>
            <a:ext cx="9356147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3BE66"/>
                </a:solidFill>
                <a:latin typeface="Open Sans Extra Bold"/>
              </a:rPr>
              <a:t>Install Vue+Vite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69093" y="2211580"/>
            <a:ext cx="14205779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3BE66"/>
                </a:solidFill>
                <a:latin typeface="Open Sans"/>
              </a:rPr>
              <a:t>npm</a:t>
            </a:r>
            <a:r>
              <a:rPr lang="en-US" sz="5199" dirty="0">
                <a:solidFill>
                  <a:srgbClr val="F3BE66"/>
                </a:solidFill>
                <a:latin typeface="Open Sans"/>
              </a:rPr>
              <a:t> create </a:t>
            </a:r>
            <a:r>
              <a:rPr lang="en-US" sz="5199" dirty="0" err="1">
                <a:solidFill>
                  <a:srgbClr val="F3BE66"/>
                </a:solidFill>
                <a:latin typeface="Open Sans"/>
              </a:rPr>
              <a:t>vite@latest</a:t>
            </a:r>
            <a:r>
              <a:rPr lang="en-US" sz="5199" dirty="0">
                <a:solidFill>
                  <a:srgbClr val="F3BE66"/>
                </a:solidFill>
                <a:latin typeface="Open Sans"/>
              </a:rPr>
              <a:t> or </a:t>
            </a:r>
            <a:r>
              <a:rPr lang="en-US" sz="5199" dirty="0" err="1">
                <a:solidFill>
                  <a:srgbClr val="F3BE66"/>
                </a:solidFill>
                <a:latin typeface="Open Sans"/>
              </a:rPr>
              <a:t>npm</a:t>
            </a:r>
            <a:r>
              <a:rPr lang="en-US" sz="5199" dirty="0">
                <a:solidFill>
                  <a:srgbClr val="F3BE66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3BE66"/>
                </a:solidFill>
                <a:latin typeface="Open Sans"/>
              </a:rPr>
              <a:t>init</a:t>
            </a:r>
            <a:r>
              <a:rPr lang="en-US" sz="5199" dirty="0">
                <a:solidFill>
                  <a:srgbClr val="F3BE66"/>
                </a:solidFill>
                <a:latin typeface="Open Sans"/>
              </a:rPr>
              <a:t> </a:t>
            </a:r>
            <a:r>
              <a:rPr lang="en-US" sz="5199" dirty="0" err="1">
                <a:solidFill>
                  <a:srgbClr val="F3BE66"/>
                </a:solidFill>
                <a:latin typeface="Open Sans"/>
              </a:rPr>
              <a:t>vite@latest</a:t>
            </a:r>
            <a:endParaRPr lang="en-US" sz="5199" dirty="0">
              <a:solidFill>
                <a:srgbClr val="F3BE66"/>
              </a:solidFill>
              <a:latin typeface="Open Sans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F3BE66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69093" y="3332516"/>
            <a:ext cx="6769875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BE66"/>
                </a:solidFill>
                <a:latin typeface="Open Sans"/>
              </a:rPr>
              <a:t>select framework: vue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3BE66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69093" y="4437745"/>
            <a:ext cx="5536225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BE66"/>
                </a:solidFill>
                <a:latin typeface="Open Sans"/>
              </a:rPr>
              <a:t>select variant: vue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3BE66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69093" y="6932464"/>
            <a:ext cx="6363259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BE66"/>
                </a:solidFill>
                <a:latin typeface="Open Sans"/>
              </a:rPr>
              <a:t>npm install or npm i 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3BE66"/>
              </a:solidFill>
              <a:latin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69093" y="8145127"/>
            <a:ext cx="7478207" cy="1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BE66"/>
                </a:solidFill>
                <a:latin typeface="Open Sans"/>
              </a:rPr>
              <a:t>run server: npm run dev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3BE66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69093" y="5638800"/>
            <a:ext cx="538180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3BE66"/>
                </a:solidFill>
                <a:latin typeface="Open Sans"/>
              </a:rPr>
              <a:t>cd &lt;your project&gt;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88653" y="256773"/>
            <a:ext cx="13255794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CE10FA"/>
                </a:solidFill>
                <a:latin typeface="Open Sans Extra Bold"/>
              </a:rPr>
              <a:t>Benefit of Vite in </a:t>
            </a:r>
            <a:r>
              <a:rPr lang="en-US" sz="9000" dirty="0" err="1">
                <a:solidFill>
                  <a:srgbClr val="CE10FA"/>
                </a:solidFill>
                <a:latin typeface="Open Sans Extra Bold"/>
              </a:rPr>
              <a:t>vue</a:t>
            </a:r>
            <a:endParaRPr lang="en-US" sz="9000" dirty="0">
              <a:solidFill>
                <a:srgbClr val="CE10FA"/>
              </a:solidFill>
              <a:latin typeface="Open Sans Extr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4660" y="2654858"/>
            <a:ext cx="15626050" cy="458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Help your project work well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Make your application process good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Help your large application run fast and quickly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Spend less time, Just only several minute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Make your work well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3284923"/>
            <a:ext cx="16411689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1.A dev server that provides rich feature enhancements over native ES modules,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 for example extremely fast Hot Module Replacement (HMR).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024823"/>
            <a:ext cx="16411689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2.A build command that bundles your code with Rollup,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 pre-configured to output highly optimized static assets for production.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2960" y="537537"/>
            <a:ext cx="952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441454" y="56020"/>
            <a:ext cx="9441566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CE10FA"/>
                </a:solidFill>
                <a:latin typeface="Open Sans Extra Bold"/>
              </a:rPr>
              <a:t>Two part of Vite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66182" y="6248729"/>
            <a:ext cx="535021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84736" y="-1364692"/>
            <a:ext cx="5686281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18316395" cy="10460373"/>
            <a:chOff x="0" y="0"/>
            <a:chExt cx="44560583" cy="25448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60582" cy="25448258"/>
            </a:xfrm>
            <a:custGeom>
              <a:avLst/>
              <a:gdLst/>
              <a:ahLst/>
              <a:cxnLst/>
              <a:rect l="l" t="t" r="r" b="b"/>
              <a:pathLst>
                <a:path w="44560582" h="25448258">
                  <a:moveTo>
                    <a:pt x="66040" y="5364416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5364416"/>
                  </a:lnTo>
                  <a:lnTo>
                    <a:pt x="66040" y="5364416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7036745" y="63500"/>
                  </a:lnTo>
                  <a:lnTo>
                    <a:pt x="7036745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7036745" y="429260"/>
                  </a:lnTo>
                  <a:lnTo>
                    <a:pt x="7036745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5364416"/>
                  </a:lnTo>
                  <a:lnTo>
                    <a:pt x="429260" y="5364416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7036745" y="0"/>
                  </a:moveTo>
                  <a:lnTo>
                    <a:pt x="37921301" y="0"/>
                  </a:lnTo>
                  <a:lnTo>
                    <a:pt x="37921301" y="63500"/>
                  </a:lnTo>
                  <a:lnTo>
                    <a:pt x="7036745" y="63500"/>
                  </a:lnTo>
                  <a:lnTo>
                    <a:pt x="7036745" y="0"/>
                  </a:lnTo>
                  <a:close/>
                  <a:moveTo>
                    <a:pt x="7036745" y="364490"/>
                  </a:moveTo>
                  <a:lnTo>
                    <a:pt x="37921301" y="364490"/>
                  </a:lnTo>
                  <a:lnTo>
                    <a:pt x="37921301" y="427990"/>
                  </a:lnTo>
                  <a:lnTo>
                    <a:pt x="7036745" y="427990"/>
                  </a:lnTo>
                  <a:lnTo>
                    <a:pt x="7036745" y="364490"/>
                  </a:lnTo>
                  <a:close/>
                  <a:moveTo>
                    <a:pt x="43768104" y="63500"/>
                  </a:moveTo>
                  <a:lnTo>
                    <a:pt x="43768104" y="361950"/>
                  </a:lnTo>
                  <a:lnTo>
                    <a:pt x="43831604" y="361950"/>
                  </a:lnTo>
                  <a:lnTo>
                    <a:pt x="43831604" y="0"/>
                  </a:lnTo>
                  <a:lnTo>
                    <a:pt x="37921301" y="0"/>
                  </a:lnTo>
                  <a:lnTo>
                    <a:pt x="37921301" y="63500"/>
                  </a:lnTo>
                  <a:lnTo>
                    <a:pt x="43768104" y="63500"/>
                  </a:lnTo>
                  <a:close/>
                  <a:moveTo>
                    <a:pt x="4376810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768104" y="1524000"/>
                  </a:lnTo>
                  <a:lnTo>
                    <a:pt x="43768104" y="1889760"/>
                  </a:lnTo>
                  <a:lnTo>
                    <a:pt x="44170693" y="1889760"/>
                  </a:lnTo>
                  <a:lnTo>
                    <a:pt x="44170693" y="1460500"/>
                  </a:lnTo>
                  <a:lnTo>
                    <a:pt x="43831604" y="146050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460500"/>
                  </a:lnTo>
                  <a:close/>
                  <a:moveTo>
                    <a:pt x="44107193" y="1524000"/>
                  </a:moveTo>
                  <a:lnTo>
                    <a:pt x="44107193" y="1826260"/>
                  </a:lnTo>
                  <a:lnTo>
                    <a:pt x="43831604" y="1826260"/>
                  </a:lnTo>
                  <a:lnTo>
                    <a:pt x="43831604" y="1524000"/>
                  </a:lnTo>
                  <a:lnTo>
                    <a:pt x="44107193" y="1524000"/>
                  </a:lnTo>
                  <a:close/>
                  <a:moveTo>
                    <a:pt x="43098814" y="792480"/>
                  </a:moveTo>
                  <a:lnTo>
                    <a:pt x="43393454" y="792480"/>
                  </a:lnTo>
                  <a:lnTo>
                    <a:pt x="43393454" y="728980"/>
                  </a:lnTo>
                  <a:lnTo>
                    <a:pt x="43098814" y="728980"/>
                  </a:lnTo>
                  <a:lnTo>
                    <a:pt x="43098814" y="368300"/>
                  </a:lnTo>
                  <a:lnTo>
                    <a:pt x="42667014" y="368300"/>
                  </a:lnTo>
                  <a:lnTo>
                    <a:pt x="42667014" y="792480"/>
                  </a:lnTo>
                  <a:lnTo>
                    <a:pt x="43035314" y="792480"/>
                  </a:lnTo>
                  <a:lnTo>
                    <a:pt x="43035314" y="1089660"/>
                  </a:lnTo>
                  <a:lnTo>
                    <a:pt x="43098814" y="1089660"/>
                  </a:lnTo>
                  <a:lnTo>
                    <a:pt x="43098814" y="792480"/>
                  </a:lnTo>
                  <a:close/>
                  <a:moveTo>
                    <a:pt x="42730514" y="728980"/>
                  </a:moveTo>
                  <a:lnTo>
                    <a:pt x="42730514" y="431800"/>
                  </a:lnTo>
                  <a:lnTo>
                    <a:pt x="43035314" y="431800"/>
                  </a:lnTo>
                  <a:lnTo>
                    <a:pt x="43035314" y="728980"/>
                  </a:lnTo>
                  <a:lnTo>
                    <a:pt x="42730514" y="728980"/>
                  </a:lnTo>
                  <a:close/>
                  <a:moveTo>
                    <a:pt x="4376810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768104" y="792480"/>
                  </a:lnTo>
                  <a:lnTo>
                    <a:pt x="43768104" y="1089660"/>
                  </a:lnTo>
                  <a:lnTo>
                    <a:pt x="43831604" y="1089660"/>
                  </a:lnTo>
                  <a:lnTo>
                    <a:pt x="438316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lnTo>
                    <a:pt x="43831604" y="72898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728980"/>
                  </a:lnTo>
                  <a:close/>
                  <a:moveTo>
                    <a:pt x="44199904" y="792480"/>
                  </a:moveTo>
                  <a:lnTo>
                    <a:pt x="44497082" y="792480"/>
                  </a:lnTo>
                  <a:lnTo>
                    <a:pt x="44497082" y="5364416"/>
                  </a:lnTo>
                  <a:lnTo>
                    <a:pt x="44560582" y="5364416"/>
                  </a:lnTo>
                  <a:lnTo>
                    <a:pt x="44560582" y="728980"/>
                  </a:lnTo>
                  <a:lnTo>
                    <a:pt x="44199904" y="728980"/>
                  </a:lnTo>
                  <a:lnTo>
                    <a:pt x="44199904" y="792480"/>
                  </a:lnTo>
                  <a:close/>
                  <a:moveTo>
                    <a:pt x="43035314" y="1524000"/>
                  </a:moveTo>
                  <a:lnTo>
                    <a:pt x="43393454" y="1524000"/>
                  </a:lnTo>
                  <a:lnTo>
                    <a:pt x="43393454" y="1460500"/>
                  </a:lnTo>
                  <a:lnTo>
                    <a:pt x="43098814" y="146050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524000"/>
                  </a:lnTo>
                  <a:close/>
                  <a:moveTo>
                    <a:pt x="44136404" y="0"/>
                  </a:moveTo>
                  <a:lnTo>
                    <a:pt x="44136404" y="361950"/>
                  </a:lnTo>
                  <a:lnTo>
                    <a:pt x="43831604" y="361950"/>
                  </a:lnTo>
                  <a:lnTo>
                    <a:pt x="43831604" y="425450"/>
                  </a:lnTo>
                  <a:lnTo>
                    <a:pt x="44136404" y="425450"/>
                  </a:lnTo>
                  <a:lnTo>
                    <a:pt x="44136404" y="727710"/>
                  </a:lnTo>
                  <a:lnTo>
                    <a:pt x="44199904" y="727710"/>
                  </a:lnTo>
                  <a:lnTo>
                    <a:pt x="44199904" y="425450"/>
                  </a:lnTo>
                  <a:lnTo>
                    <a:pt x="44560582" y="425450"/>
                  </a:lnTo>
                  <a:lnTo>
                    <a:pt x="44560582" y="0"/>
                  </a:lnTo>
                  <a:lnTo>
                    <a:pt x="44136404" y="0"/>
                  </a:lnTo>
                  <a:close/>
                  <a:moveTo>
                    <a:pt x="44497082" y="361950"/>
                  </a:moveTo>
                  <a:lnTo>
                    <a:pt x="44199904" y="361950"/>
                  </a:lnTo>
                  <a:lnTo>
                    <a:pt x="44199904" y="63500"/>
                  </a:lnTo>
                  <a:lnTo>
                    <a:pt x="44497082" y="63500"/>
                  </a:lnTo>
                  <a:lnTo>
                    <a:pt x="44497082" y="361950"/>
                  </a:lnTo>
                  <a:close/>
                  <a:moveTo>
                    <a:pt x="441364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4199904" y="115316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1089660"/>
                  </a:lnTo>
                  <a:close/>
                  <a:moveTo>
                    <a:pt x="4339345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393454" y="1153160"/>
                  </a:lnTo>
                  <a:lnTo>
                    <a:pt x="43393454" y="1460500"/>
                  </a:lnTo>
                  <a:lnTo>
                    <a:pt x="43456954" y="1460500"/>
                  </a:lnTo>
                  <a:lnTo>
                    <a:pt x="4345695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lnTo>
                    <a:pt x="43456954" y="108966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1089660"/>
                  </a:lnTo>
                  <a:close/>
                  <a:moveTo>
                    <a:pt x="40872504" y="425450"/>
                  </a:moveTo>
                  <a:lnTo>
                    <a:pt x="42306332" y="425450"/>
                  </a:lnTo>
                  <a:lnTo>
                    <a:pt x="42306332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lnTo>
                    <a:pt x="42369832" y="1089660"/>
                  </a:lnTo>
                  <a:lnTo>
                    <a:pt x="42369832" y="361950"/>
                  </a:lnTo>
                  <a:lnTo>
                    <a:pt x="40872504" y="361950"/>
                  </a:lnTo>
                  <a:lnTo>
                    <a:pt x="37921301" y="363220"/>
                  </a:lnTo>
                  <a:lnTo>
                    <a:pt x="37921301" y="426720"/>
                  </a:lnTo>
                  <a:lnTo>
                    <a:pt x="40872504" y="42545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425450"/>
                  </a:lnTo>
                  <a:lnTo>
                    <a:pt x="43768104" y="425450"/>
                  </a:lnTo>
                  <a:lnTo>
                    <a:pt x="43768104" y="361950"/>
                  </a:lnTo>
                  <a:lnTo>
                    <a:pt x="43393454" y="361950"/>
                  </a:lnTo>
                  <a:lnTo>
                    <a:pt x="43393454" y="728980"/>
                  </a:lnTo>
                  <a:close/>
                  <a:moveTo>
                    <a:pt x="43393454" y="2255520"/>
                  </a:moveTo>
                  <a:lnTo>
                    <a:pt x="44131322" y="2255520"/>
                  </a:lnTo>
                  <a:lnTo>
                    <a:pt x="44131322" y="5364416"/>
                  </a:lnTo>
                  <a:lnTo>
                    <a:pt x="44194822" y="5364416"/>
                  </a:lnTo>
                  <a:lnTo>
                    <a:pt x="44194822" y="2192020"/>
                  </a:lnTo>
                  <a:lnTo>
                    <a:pt x="43456954" y="219202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2255520"/>
                  </a:lnTo>
                  <a:close/>
                  <a:moveTo>
                    <a:pt x="43768104" y="1089660"/>
                  </a:moveTo>
                  <a:lnTo>
                    <a:pt x="43831604" y="1089660"/>
                  </a:lnTo>
                  <a:lnTo>
                    <a:pt x="43831604" y="1153160"/>
                  </a:lnTo>
                  <a:lnTo>
                    <a:pt x="43768104" y="1153160"/>
                  </a:lnTo>
                  <a:lnTo>
                    <a:pt x="43768104" y="1089660"/>
                  </a:lnTo>
                  <a:close/>
                  <a:moveTo>
                    <a:pt x="43393454" y="1460500"/>
                  </a:moveTo>
                  <a:lnTo>
                    <a:pt x="43456954" y="1460500"/>
                  </a:lnTo>
                  <a:lnTo>
                    <a:pt x="43456954" y="1524000"/>
                  </a:lnTo>
                  <a:lnTo>
                    <a:pt x="43393454" y="1524000"/>
                  </a:lnTo>
                  <a:lnTo>
                    <a:pt x="43393454" y="1460500"/>
                  </a:lnTo>
                  <a:close/>
                  <a:moveTo>
                    <a:pt x="43768104" y="361950"/>
                  </a:moveTo>
                  <a:lnTo>
                    <a:pt x="43831604" y="361950"/>
                  </a:lnTo>
                  <a:lnTo>
                    <a:pt x="43831604" y="425450"/>
                  </a:lnTo>
                  <a:lnTo>
                    <a:pt x="43768104" y="425450"/>
                  </a:lnTo>
                  <a:lnTo>
                    <a:pt x="43768104" y="361950"/>
                  </a:lnTo>
                  <a:close/>
                  <a:moveTo>
                    <a:pt x="44136404" y="728980"/>
                  </a:moveTo>
                  <a:lnTo>
                    <a:pt x="44199904" y="728980"/>
                  </a:lnTo>
                  <a:lnTo>
                    <a:pt x="44199904" y="792480"/>
                  </a:lnTo>
                  <a:lnTo>
                    <a:pt x="44136404" y="792480"/>
                  </a:lnTo>
                  <a:lnTo>
                    <a:pt x="44136404" y="728980"/>
                  </a:lnTo>
                  <a:close/>
                  <a:moveTo>
                    <a:pt x="43035314" y="1089660"/>
                  </a:moveTo>
                  <a:lnTo>
                    <a:pt x="43098814" y="1089660"/>
                  </a:lnTo>
                  <a:lnTo>
                    <a:pt x="43098814" y="1153160"/>
                  </a:lnTo>
                  <a:lnTo>
                    <a:pt x="43035314" y="1153160"/>
                  </a:lnTo>
                  <a:lnTo>
                    <a:pt x="43035314" y="1089660"/>
                  </a:lnTo>
                  <a:close/>
                  <a:moveTo>
                    <a:pt x="43393454" y="728980"/>
                  </a:moveTo>
                  <a:lnTo>
                    <a:pt x="43456954" y="728980"/>
                  </a:lnTo>
                  <a:lnTo>
                    <a:pt x="43456954" y="792480"/>
                  </a:lnTo>
                  <a:lnTo>
                    <a:pt x="43393454" y="792480"/>
                  </a:lnTo>
                  <a:lnTo>
                    <a:pt x="43393454" y="728980"/>
                  </a:lnTo>
                  <a:close/>
                  <a:moveTo>
                    <a:pt x="66040" y="5364416"/>
                  </a:moveTo>
                  <a:lnTo>
                    <a:pt x="2540" y="5364416"/>
                  </a:lnTo>
                  <a:lnTo>
                    <a:pt x="24130" y="20242400"/>
                  </a:lnTo>
                  <a:lnTo>
                    <a:pt x="87630" y="20242400"/>
                  </a:lnTo>
                  <a:lnTo>
                    <a:pt x="66040" y="5364416"/>
                  </a:lnTo>
                  <a:close/>
                  <a:moveTo>
                    <a:pt x="429260" y="5364416"/>
                  </a:moveTo>
                  <a:lnTo>
                    <a:pt x="365760" y="5364416"/>
                  </a:lnTo>
                  <a:lnTo>
                    <a:pt x="388620" y="20242400"/>
                  </a:lnTo>
                  <a:lnTo>
                    <a:pt x="452120" y="20242400"/>
                  </a:lnTo>
                  <a:lnTo>
                    <a:pt x="429260" y="5364416"/>
                  </a:lnTo>
                  <a:close/>
                  <a:moveTo>
                    <a:pt x="44497082" y="5364416"/>
                  </a:moveTo>
                  <a:lnTo>
                    <a:pt x="44560582" y="5364416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5364416"/>
                  </a:lnTo>
                  <a:close/>
                  <a:moveTo>
                    <a:pt x="44132593" y="5364416"/>
                  </a:moveTo>
                  <a:lnTo>
                    <a:pt x="44196093" y="5364416"/>
                  </a:lnTo>
                  <a:lnTo>
                    <a:pt x="44196093" y="20242400"/>
                  </a:lnTo>
                  <a:lnTo>
                    <a:pt x="44132593" y="20242400"/>
                  </a:lnTo>
                  <a:lnTo>
                    <a:pt x="44132593" y="5364416"/>
                  </a:lnTo>
                  <a:close/>
                  <a:moveTo>
                    <a:pt x="817880" y="25384758"/>
                  </a:move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lnTo>
                    <a:pt x="817880" y="25384758"/>
                  </a:lnTo>
                  <a:close/>
                  <a:moveTo>
                    <a:pt x="88900" y="24655777"/>
                  </a:moveTo>
                  <a:lnTo>
                    <a:pt x="88900" y="21708108"/>
                  </a:lnTo>
                  <a:lnTo>
                    <a:pt x="87630" y="20242400"/>
                  </a:lnTo>
                  <a:lnTo>
                    <a:pt x="24130" y="20242400"/>
                  </a:lnTo>
                  <a:lnTo>
                    <a:pt x="25400" y="21708108"/>
                  </a:lnTo>
                  <a:lnTo>
                    <a:pt x="2540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lnTo>
                    <a:pt x="88900" y="24655777"/>
                  </a:lnTo>
                  <a:close/>
                  <a:moveTo>
                    <a:pt x="817880" y="23924258"/>
                  </a:moveTo>
                  <a:lnTo>
                    <a:pt x="817880" y="23558497"/>
                  </a:lnTo>
                  <a:lnTo>
                    <a:pt x="415290" y="23558497"/>
                  </a:lnTo>
                  <a:lnTo>
                    <a:pt x="415290" y="23987758"/>
                  </a:lnTo>
                  <a:lnTo>
                    <a:pt x="754380" y="23987758"/>
                  </a:lnTo>
                  <a:lnTo>
                    <a:pt x="754380" y="24295097"/>
                  </a:lnTo>
                  <a:lnTo>
                    <a:pt x="817880" y="24295097"/>
                  </a:lnTo>
                  <a:lnTo>
                    <a:pt x="81788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lnTo>
                    <a:pt x="817880" y="23924258"/>
                  </a:lnTo>
                  <a:close/>
                  <a:moveTo>
                    <a:pt x="754380" y="23924258"/>
                  </a:moveTo>
                  <a:lnTo>
                    <a:pt x="478790" y="23924258"/>
                  </a:lnTo>
                  <a:lnTo>
                    <a:pt x="478790" y="23621997"/>
                  </a:lnTo>
                  <a:lnTo>
                    <a:pt x="754380" y="23621997"/>
                  </a:lnTo>
                  <a:lnTo>
                    <a:pt x="754380" y="23924258"/>
                  </a:lnTo>
                  <a:close/>
                  <a:moveTo>
                    <a:pt x="817880" y="24719277"/>
                  </a:moveTo>
                  <a:lnTo>
                    <a:pt x="1129030" y="24719277"/>
                  </a:lnTo>
                  <a:lnTo>
                    <a:pt x="1129030" y="24655777"/>
                  </a:lnTo>
                  <a:lnTo>
                    <a:pt x="817880" y="2465577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655777"/>
                  </a:lnTo>
                  <a:lnTo>
                    <a:pt x="450850" y="24655777"/>
                  </a:lnTo>
                  <a:lnTo>
                    <a:pt x="450850" y="24719277"/>
                  </a:lnTo>
                  <a:lnTo>
                    <a:pt x="754380" y="24719277"/>
                  </a:lnTo>
                  <a:lnTo>
                    <a:pt x="754380" y="25022808"/>
                  </a:lnTo>
                  <a:lnTo>
                    <a:pt x="817880" y="25022808"/>
                  </a:lnTo>
                  <a:lnTo>
                    <a:pt x="817880" y="24719277"/>
                  </a:lnTo>
                  <a:close/>
                  <a:moveTo>
                    <a:pt x="148717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487170" y="24719277"/>
                  </a:lnTo>
                  <a:lnTo>
                    <a:pt x="1487170" y="25079958"/>
                  </a:lnTo>
                  <a:lnTo>
                    <a:pt x="1918970" y="25079958"/>
                  </a:lnTo>
                  <a:lnTo>
                    <a:pt x="1918970" y="24655777"/>
                  </a:lnTo>
                  <a:lnTo>
                    <a:pt x="1550670" y="2465577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655777"/>
                  </a:lnTo>
                  <a:close/>
                  <a:moveTo>
                    <a:pt x="1855470" y="24719277"/>
                  </a:moveTo>
                  <a:lnTo>
                    <a:pt x="1855470" y="25016458"/>
                  </a:lnTo>
                  <a:lnTo>
                    <a:pt x="1550670" y="25016458"/>
                  </a:lnTo>
                  <a:lnTo>
                    <a:pt x="1550670" y="24719277"/>
                  </a:lnTo>
                  <a:lnTo>
                    <a:pt x="1855470" y="24719277"/>
                  </a:lnTo>
                  <a:close/>
                  <a:moveTo>
                    <a:pt x="1192530" y="23924258"/>
                  </a:moveTo>
                  <a:lnTo>
                    <a:pt x="1192530" y="23987758"/>
                  </a:lnTo>
                  <a:lnTo>
                    <a:pt x="1487170" y="23987758"/>
                  </a:lnTo>
                  <a:lnTo>
                    <a:pt x="1487170" y="24295097"/>
                  </a:lnTo>
                  <a:lnTo>
                    <a:pt x="1550670" y="24295097"/>
                  </a:lnTo>
                  <a:lnTo>
                    <a:pt x="1550670" y="23924258"/>
                  </a:lnTo>
                  <a:lnTo>
                    <a:pt x="1192530" y="23924258"/>
                  </a:lnTo>
                  <a:close/>
                  <a:moveTo>
                    <a:pt x="1192530" y="24719277"/>
                  </a:moveTo>
                  <a:lnTo>
                    <a:pt x="1129030" y="24719277"/>
                  </a:lnTo>
                  <a:lnTo>
                    <a:pt x="1129030" y="25022808"/>
                  </a:lnTo>
                  <a:lnTo>
                    <a:pt x="817880" y="25022808"/>
                  </a:lnTo>
                  <a:lnTo>
                    <a:pt x="817880" y="25086308"/>
                  </a:lnTo>
                  <a:lnTo>
                    <a:pt x="1192530" y="25086308"/>
                  </a:lnTo>
                  <a:lnTo>
                    <a:pt x="1192530" y="24719277"/>
                  </a:lnTo>
                  <a:close/>
                  <a:moveTo>
                    <a:pt x="387350" y="24295097"/>
                  </a:moveTo>
                  <a:lnTo>
                    <a:pt x="387350" y="24655777"/>
                  </a:lnTo>
                  <a:lnTo>
                    <a:pt x="450850" y="24655777"/>
                  </a:lnTo>
                  <a:lnTo>
                    <a:pt x="45085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lnTo>
                    <a:pt x="387350" y="24295097"/>
                  </a:lnTo>
                  <a:close/>
                  <a:moveTo>
                    <a:pt x="754380" y="25086308"/>
                  </a:moveTo>
                  <a:lnTo>
                    <a:pt x="754380" y="25022808"/>
                  </a:lnTo>
                  <a:lnTo>
                    <a:pt x="449580" y="25022808"/>
                  </a:lnTo>
                  <a:lnTo>
                    <a:pt x="449580" y="24720547"/>
                  </a:lnTo>
                  <a:lnTo>
                    <a:pt x="386080" y="24720547"/>
                  </a:lnTo>
                  <a:lnTo>
                    <a:pt x="386080" y="25022808"/>
                  </a:lnTo>
                  <a:lnTo>
                    <a:pt x="25400" y="25022808"/>
                  </a:lnTo>
                  <a:lnTo>
                    <a:pt x="25400" y="25448258"/>
                  </a:lnTo>
                  <a:lnTo>
                    <a:pt x="449580" y="25448258"/>
                  </a:lnTo>
                  <a:lnTo>
                    <a:pt x="449580" y="25086308"/>
                  </a:lnTo>
                  <a:lnTo>
                    <a:pt x="754380" y="25086308"/>
                  </a:lnTo>
                  <a:close/>
                  <a:moveTo>
                    <a:pt x="387350" y="25384758"/>
                  </a:moveTo>
                  <a:lnTo>
                    <a:pt x="88900" y="25384758"/>
                  </a:lnTo>
                  <a:lnTo>
                    <a:pt x="88900" y="25086308"/>
                  </a:lnTo>
                  <a:lnTo>
                    <a:pt x="386080" y="25086308"/>
                  </a:lnTo>
                  <a:lnTo>
                    <a:pt x="386080" y="25384758"/>
                  </a:lnTo>
                  <a:lnTo>
                    <a:pt x="387350" y="25384758"/>
                  </a:lnTo>
                  <a:close/>
                  <a:moveTo>
                    <a:pt x="392430" y="23256238"/>
                  </a:moveTo>
                  <a:lnTo>
                    <a:pt x="1129030" y="23256238"/>
                  </a:lnTo>
                  <a:lnTo>
                    <a:pt x="1129030" y="23924258"/>
                  </a:lnTo>
                  <a:lnTo>
                    <a:pt x="1192530" y="23924258"/>
                  </a:lnTo>
                  <a:lnTo>
                    <a:pt x="1192530" y="23192738"/>
                  </a:lnTo>
                  <a:lnTo>
                    <a:pt x="455930" y="23192738"/>
                  </a:lnTo>
                  <a:lnTo>
                    <a:pt x="455930" y="21708108"/>
                  </a:lnTo>
                  <a:lnTo>
                    <a:pt x="452120" y="20242400"/>
                  </a:lnTo>
                  <a:lnTo>
                    <a:pt x="388620" y="20242400"/>
                  </a:lnTo>
                  <a:lnTo>
                    <a:pt x="392430" y="21708108"/>
                  </a:lnTo>
                  <a:lnTo>
                    <a:pt x="392430" y="23256238"/>
                  </a:lnTo>
                  <a:close/>
                  <a:moveTo>
                    <a:pt x="1192530" y="24358597"/>
                  </a:moveTo>
                  <a:lnTo>
                    <a:pt x="1487170" y="24358597"/>
                  </a:lnTo>
                  <a:lnTo>
                    <a:pt x="1487170" y="24295097"/>
                  </a:lnTo>
                  <a:lnTo>
                    <a:pt x="1192530" y="24295097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4295097"/>
                  </a:lnTo>
                  <a:lnTo>
                    <a:pt x="817880" y="24295097"/>
                  </a:lnTo>
                  <a:lnTo>
                    <a:pt x="817880" y="24358597"/>
                  </a:lnTo>
                  <a:lnTo>
                    <a:pt x="1129030" y="24358597"/>
                  </a:lnTo>
                  <a:lnTo>
                    <a:pt x="1129030" y="24655777"/>
                  </a:lnTo>
                  <a:lnTo>
                    <a:pt x="1192530" y="24655777"/>
                  </a:lnTo>
                  <a:lnTo>
                    <a:pt x="1192530" y="24358597"/>
                  </a:lnTo>
                  <a:close/>
                  <a:moveTo>
                    <a:pt x="3713480" y="25022808"/>
                  </a:moveTo>
                  <a:lnTo>
                    <a:pt x="3714750" y="25022808"/>
                  </a:lnTo>
                  <a:lnTo>
                    <a:pt x="2279650" y="25022808"/>
                  </a:lnTo>
                  <a:lnTo>
                    <a:pt x="2279650" y="24295097"/>
                  </a:lnTo>
                  <a:lnTo>
                    <a:pt x="1550670" y="24295097"/>
                  </a:lnTo>
                  <a:lnTo>
                    <a:pt x="1550670" y="24358597"/>
                  </a:lnTo>
                  <a:lnTo>
                    <a:pt x="2216150" y="24358597"/>
                  </a:lnTo>
                  <a:lnTo>
                    <a:pt x="2216150" y="25086308"/>
                  </a:lnTo>
                  <a:lnTo>
                    <a:pt x="3714750" y="25086308"/>
                  </a:lnTo>
                  <a:lnTo>
                    <a:pt x="7036745" y="25085038"/>
                  </a:lnTo>
                  <a:lnTo>
                    <a:pt x="7036745" y="25021538"/>
                  </a:lnTo>
                  <a:lnTo>
                    <a:pt x="3713480" y="25022808"/>
                  </a:lnTo>
                  <a:close/>
                  <a:moveTo>
                    <a:pt x="754380" y="25022808"/>
                  </a:moveTo>
                  <a:lnTo>
                    <a:pt x="817880" y="25022808"/>
                  </a:lnTo>
                  <a:lnTo>
                    <a:pt x="817880" y="25086308"/>
                  </a:lnTo>
                  <a:lnTo>
                    <a:pt x="754380" y="25086308"/>
                  </a:lnTo>
                  <a:lnTo>
                    <a:pt x="754380" y="25022808"/>
                  </a:lnTo>
                  <a:close/>
                  <a:moveTo>
                    <a:pt x="754380" y="24295097"/>
                  </a:moveTo>
                  <a:lnTo>
                    <a:pt x="817880" y="24295097"/>
                  </a:lnTo>
                  <a:lnTo>
                    <a:pt x="817880" y="24358597"/>
                  </a:lnTo>
                  <a:lnTo>
                    <a:pt x="754380" y="24358597"/>
                  </a:lnTo>
                  <a:lnTo>
                    <a:pt x="754380" y="24295097"/>
                  </a:lnTo>
                  <a:close/>
                  <a:moveTo>
                    <a:pt x="387350" y="24655777"/>
                  </a:moveTo>
                  <a:lnTo>
                    <a:pt x="450850" y="24655777"/>
                  </a:lnTo>
                  <a:lnTo>
                    <a:pt x="450850" y="24719277"/>
                  </a:lnTo>
                  <a:lnTo>
                    <a:pt x="387350" y="24719277"/>
                  </a:lnTo>
                  <a:lnTo>
                    <a:pt x="387350" y="24655777"/>
                  </a:lnTo>
                  <a:close/>
                  <a:moveTo>
                    <a:pt x="1487170" y="24295097"/>
                  </a:moveTo>
                  <a:lnTo>
                    <a:pt x="1550670" y="24295097"/>
                  </a:lnTo>
                  <a:lnTo>
                    <a:pt x="1550670" y="24358597"/>
                  </a:lnTo>
                  <a:lnTo>
                    <a:pt x="1487170" y="24358597"/>
                  </a:lnTo>
                  <a:lnTo>
                    <a:pt x="1487170" y="24295097"/>
                  </a:lnTo>
                  <a:close/>
                  <a:moveTo>
                    <a:pt x="1129030" y="23924258"/>
                  </a:moveTo>
                  <a:lnTo>
                    <a:pt x="1192530" y="23924258"/>
                  </a:lnTo>
                  <a:lnTo>
                    <a:pt x="1192530" y="23987758"/>
                  </a:lnTo>
                  <a:lnTo>
                    <a:pt x="1129030" y="23987758"/>
                  </a:lnTo>
                  <a:lnTo>
                    <a:pt x="1129030" y="23924258"/>
                  </a:lnTo>
                  <a:close/>
                  <a:moveTo>
                    <a:pt x="1129030" y="24655777"/>
                  </a:moveTo>
                  <a:lnTo>
                    <a:pt x="1192530" y="24655777"/>
                  </a:lnTo>
                  <a:lnTo>
                    <a:pt x="1192530" y="24719277"/>
                  </a:lnTo>
                  <a:lnTo>
                    <a:pt x="1129030" y="24719277"/>
                  </a:lnTo>
                  <a:lnTo>
                    <a:pt x="1129030" y="24655777"/>
                  </a:lnTo>
                  <a:close/>
                  <a:moveTo>
                    <a:pt x="7036745" y="25384758"/>
                  </a:moveTo>
                  <a:lnTo>
                    <a:pt x="37921301" y="25384758"/>
                  </a:lnTo>
                  <a:lnTo>
                    <a:pt x="37921301" y="25448258"/>
                  </a:lnTo>
                  <a:lnTo>
                    <a:pt x="7036745" y="25448258"/>
                  </a:lnTo>
                  <a:lnTo>
                    <a:pt x="7036745" y="25384758"/>
                  </a:lnTo>
                  <a:close/>
                  <a:moveTo>
                    <a:pt x="7036745" y="25020267"/>
                  </a:moveTo>
                  <a:lnTo>
                    <a:pt x="37921301" y="25020267"/>
                  </a:lnTo>
                  <a:lnTo>
                    <a:pt x="37921301" y="25083767"/>
                  </a:lnTo>
                  <a:lnTo>
                    <a:pt x="7036745" y="25083767"/>
                  </a:lnTo>
                  <a:lnTo>
                    <a:pt x="7036745" y="25020267"/>
                  </a:lnTo>
                  <a:close/>
                  <a:moveTo>
                    <a:pt x="43768104" y="25087577"/>
                  </a:moveTo>
                  <a:lnTo>
                    <a:pt x="43768104" y="25384758"/>
                  </a:lnTo>
                  <a:lnTo>
                    <a:pt x="37921301" y="25384758"/>
                  </a:lnTo>
                  <a:lnTo>
                    <a:pt x="37921301" y="25448258"/>
                  </a:lnTo>
                  <a:lnTo>
                    <a:pt x="43831604" y="25448258"/>
                  </a:lnTo>
                  <a:lnTo>
                    <a:pt x="43831604" y="25087577"/>
                  </a:lnTo>
                  <a:lnTo>
                    <a:pt x="43768104" y="25087577"/>
                  </a:lnTo>
                  <a:close/>
                  <a:moveTo>
                    <a:pt x="43100082" y="24655777"/>
                  </a:move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655777"/>
                  </a:lnTo>
                  <a:lnTo>
                    <a:pt x="42670822" y="24655777"/>
                  </a:lnTo>
                  <a:lnTo>
                    <a:pt x="42670822" y="25058367"/>
                  </a:lnTo>
                  <a:lnTo>
                    <a:pt x="43100082" y="25058367"/>
                  </a:lnTo>
                  <a:lnTo>
                    <a:pt x="4310008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lnTo>
                    <a:pt x="43100082" y="24655777"/>
                  </a:lnTo>
                  <a:close/>
                  <a:moveTo>
                    <a:pt x="43036582" y="24994867"/>
                  </a:moveTo>
                  <a:lnTo>
                    <a:pt x="42734322" y="24994867"/>
                  </a:lnTo>
                  <a:lnTo>
                    <a:pt x="42734322" y="24719277"/>
                  </a:lnTo>
                  <a:lnTo>
                    <a:pt x="43036582" y="24719277"/>
                  </a:lnTo>
                  <a:lnTo>
                    <a:pt x="43036582" y="2499486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3986488"/>
                  </a:lnTo>
                  <a:lnTo>
                    <a:pt x="43407422" y="23986488"/>
                  </a:lnTo>
                  <a:lnTo>
                    <a:pt x="43407422" y="23922988"/>
                  </a:lnTo>
                  <a:lnTo>
                    <a:pt x="43036582" y="23922988"/>
                  </a:lnTo>
                  <a:lnTo>
                    <a:pt x="43036582" y="24281127"/>
                  </a:lnTo>
                  <a:close/>
                  <a:moveTo>
                    <a:pt x="43831604" y="24655777"/>
                  </a:move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655777"/>
                  </a:ln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768104" y="24719277"/>
                  </a:lnTo>
                  <a:lnTo>
                    <a:pt x="43768104" y="25024077"/>
                  </a:lnTo>
                  <a:lnTo>
                    <a:pt x="43831604" y="25024077"/>
                  </a:lnTo>
                  <a:lnTo>
                    <a:pt x="43831604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lnTo>
                    <a:pt x="43831604" y="24655777"/>
                  </a:lnTo>
                  <a:close/>
                  <a:moveTo>
                    <a:pt x="4449708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560582" y="24719277"/>
                  </a:lnTo>
                  <a:lnTo>
                    <a:pt x="44560582" y="20242400"/>
                  </a:lnTo>
                  <a:lnTo>
                    <a:pt x="44497082" y="20242400"/>
                  </a:lnTo>
                  <a:lnTo>
                    <a:pt x="44497082" y="24655777"/>
                  </a:lnTo>
                  <a:close/>
                  <a:moveTo>
                    <a:pt x="43768104" y="23986488"/>
                  </a:moveTo>
                  <a:lnTo>
                    <a:pt x="43768104" y="24281127"/>
                  </a:lnTo>
                  <a:lnTo>
                    <a:pt x="43831604" y="24281127"/>
                  </a:lnTo>
                  <a:lnTo>
                    <a:pt x="43831604" y="23986488"/>
                  </a:lnTo>
                  <a:lnTo>
                    <a:pt x="44192282" y="23986488"/>
                  </a:lnTo>
                  <a:lnTo>
                    <a:pt x="44192282" y="23554688"/>
                  </a:lnTo>
                  <a:lnTo>
                    <a:pt x="43768104" y="23554688"/>
                  </a:lnTo>
                  <a:lnTo>
                    <a:pt x="43768104" y="23922988"/>
                  </a:lnTo>
                  <a:lnTo>
                    <a:pt x="43470922" y="23922988"/>
                  </a:lnTo>
                  <a:lnTo>
                    <a:pt x="43470922" y="23986488"/>
                  </a:lnTo>
                  <a:lnTo>
                    <a:pt x="43768104" y="23986488"/>
                  </a:lnTo>
                  <a:close/>
                  <a:moveTo>
                    <a:pt x="43831604" y="23618188"/>
                  </a:moveTo>
                  <a:lnTo>
                    <a:pt x="44128782" y="23618188"/>
                  </a:lnTo>
                  <a:lnTo>
                    <a:pt x="44128782" y="23922988"/>
                  </a:lnTo>
                  <a:lnTo>
                    <a:pt x="43831604" y="23922988"/>
                  </a:lnTo>
                  <a:lnTo>
                    <a:pt x="43831604" y="23618188"/>
                  </a:lnTo>
                  <a:close/>
                  <a:moveTo>
                    <a:pt x="44198632" y="24719277"/>
                  </a:moveTo>
                  <a:lnTo>
                    <a:pt x="44135132" y="24719277"/>
                  </a:lnTo>
                  <a:lnTo>
                    <a:pt x="44135132" y="25024077"/>
                  </a:lnTo>
                  <a:lnTo>
                    <a:pt x="43832872" y="25024077"/>
                  </a:lnTo>
                  <a:lnTo>
                    <a:pt x="43832872" y="25087577"/>
                  </a:lnTo>
                  <a:lnTo>
                    <a:pt x="44135132" y="25087577"/>
                  </a:lnTo>
                  <a:lnTo>
                    <a:pt x="44135132" y="25448258"/>
                  </a:lnTo>
                  <a:lnTo>
                    <a:pt x="44560582" y="25448258"/>
                  </a:lnTo>
                  <a:lnTo>
                    <a:pt x="44560582" y="25024077"/>
                  </a:lnTo>
                  <a:lnTo>
                    <a:pt x="44198632" y="25024077"/>
                  </a:lnTo>
                  <a:lnTo>
                    <a:pt x="44198632" y="24719277"/>
                  </a:lnTo>
                  <a:close/>
                  <a:moveTo>
                    <a:pt x="44497082" y="25087577"/>
                  </a:moveTo>
                  <a:lnTo>
                    <a:pt x="44497082" y="25384758"/>
                  </a:lnTo>
                  <a:lnTo>
                    <a:pt x="44198632" y="25384758"/>
                  </a:lnTo>
                  <a:lnTo>
                    <a:pt x="44198632" y="25087577"/>
                  </a:lnTo>
                  <a:lnTo>
                    <a:pt x="44497082" y="25087577"/>
                  </a:lnTo>
                  <a:close/>
                  <a:moveTo>
                    <a:pt x="43831604" y="24281127"/>
                  </a:moveTo>
                  <a:lnTo>
                    <a:pt x="43831604" y="24344627"/>
                  </a:lnTo>
                  <a:lnTo>
                    <a:pt x="44135132" y="24344627"/>
                  </a:lnTo>
                  <a:lnTo>
                    <a:pt x="44135132" y="24655777"/>
                  </a:lnTo>
                  <a:lnTo>
                    <a:pt x="44198632" y="24655777"/>
                  </a:lnTo>
                  <a:lnTo>
                    <a:pt x="44198632" y="24281127"/>
                  </a:lnTo>
                  <a:lnTo>
                    <a:pt x="43831604" y="24281127"/>
                  </a:lnTo>
                  <a:close/>
                  <a:moveTo>
                    <a:pt x="42305064" y="24281127"/>
                  </a:moveTo>
                  <a:lnTo>
                    <a:pt x="42305064" y="25018997"/>
                  </a:lnTo>
                  <a:lnTo>
                    <a:pt x="37921301" y="25018997"/>
                  </a:lnTo>
                  <a:lnTo>
                    <a:pt x="37921301" y="25082497"/>
                  </a:lnTo>
                  <a:lnTo>
                    <a:pt x="42368564" y="25082497"/>
                  </a:lnTo>
                  <a:lnTo>
                    <a:pt x="42368564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lnTo>
                    <a:pt x="42305064" y="24281127"/>
                  </a:lnTo>
                  <a:close/>
                  <a:moveTo>
                    <a:pt x="43470922" y="24281127"/>
                  </a:moveTo>
                  <a:lnTo>
                    <a:pt x="43470922" y="23986488"/>
                  </a:lnTo>
                  <a:lnTo>
                    <a:pt x="43407422" y="23986488"/>
                  </a:lnTo>
                  <a:lnTo>
                    <a:pt x="43407422" y="24281127"/>
                  </a:ln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407422" y="24344627"/>
                  </a:lnTo>
                  <a:lnTo>
                    <a:pt x="43407422" y="24655777"/>
                  </a:lnTo>
                  <a:lnTo>
                    <a:pt x="43470922" y="24655777"/>
                  </a:lnTo>
                  <a:lnTo>
                    <a:pt x="43470922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lnTo>
                    <a:pt x="43470922" y="24281127"/>
                  </a:lnTo>
                  <a:close/>
                  <a:moveTo>
                    <a:pt x="43470922" y="25024077"/>
                  </a:move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lnTo>
                    <a:pt x="43470922" y="25024077"/>
                  </a:lnTo>
                  <a:close/>
                  <a:moveTo>
                    <a:pt x="44135132" y="21760177"/>
                  </a:moveTo>
                  <a:lnTo>
                    <a:pt x="44135132" y="23194008"/>
                  </a:lnTo>
                  <a:lnTo>
                    <a:pt x="43407422" y="23194008"/>
                  </a:lnTo>
                  <a:lnTo>
                    <a:pt x="43407422" y="23922988"/>
                  </a:lnTo>
                  <a:lnTo>
                    <a:pt x="43470922" y="23922988"/>
                  </a:lnTo>
                  <a:lnTo>
                    <a:pt x="43470922" y="23257508"/>
                  </a:lnTo>
                  <a:lnTo>
                    <a:pt x="44198632" y="23257508"/>
                  </a:lnTo>
                  <a:lnTo>
                    <a:pt x="44198632" y="21760177"/>
                  </a:lnTo>
                  <a:lnTo>
                    <a:pt x="44197364" y="20242400"/>
                  </a:lnTo>
                  <a:lnTo>
                    <a:pt x="44133864" y="20242400"/>
                  </a:lnTo>
                  <a:lnTo>
                    <a:pt x="44135132" y="21760177"/>
                  </a:lnTo>
                  <a:close/>
                  <a:moveTo>
                    <a:pt x="43407422" y="24655777"/>
                  </a:moveTo>
                  <a:lnTo>
                    <a:pt x="43470922" y="24655777"/>
                  </a:lnTo>
                  <a:lnTo>
                    <a:pt x="43470922" y="24719277"/>
                  </a:lnTo>
                  <a:lnTo>
                    <a:pt x="43407422" y="24719277"/>
                  </a:lnTo>
                  <a:lnTo>
                    <a:pt x="43407422" y="24655777"/>
                  </a:lnTo>
                  <a:close/>
                  <a:moveTo>
                    <a:pt x="43036582" y="24281127"/>
                  </a:moveTo>
                  <a:lnTo>
                    <a:pt x="43100082" y="24281127"/>
                  </a:lnTo>
                  <a:lnTo>
                    <a:pt x="43100082" y="24344627"/>
                  </a:lnTo>
                  <a:lnTo>
                    <a:pt x="43036582" y="24344627"/>
                  </a:lnTo>
                  <a:lnTo>
                    <a:pt x="43036582" y="24281127"/>
                  </a:lnTo>
                  <a:close/>
                  <a:moveTo>
                    <a:pt x="43768104" y="25024077"/>
                  </a:moveTo>
                  <a:lnTo>
                    <a:pt x="43831604" y="25024077"/>
                  </a:lnTo>
                  <a:lnTo>
                    <a:pt x="43831604" y="25087577"/>
                  </a:lnTo>
                  <a:lnTo>
                    <a:pt x="43768104" y="25087577"/>
                  </a:lnTo>
                  <a:lnTo>
                    <a:pt x="43768104" y="25024077"/>
                  </a:lnTo>
                  <a:close/>
                  <a:moveTo>
                    <a:pt x="44135132" y="24655777"/>
                  </a:moveTo>
                  <a:lnTo>
                    <a:pt x="44198632" y="24655777"/>
                  </a:lnTo>
                  <a:lnTo>
                    <a:pt x="44198632" y="24719277"/>
                  </a:lnTo>
                  <a:lnTo>
                    <a:pt x="44135132" y="24719277"/>
                  </a:lnTo>
                  <a:lnTo>
                    <a:pt x="44135132" y="24655777"/>
                  </a:lnTo>
                  <a:close/>
                  <a:moveTo>
                    <a:pt x="43768104" y="24281127"/>
                  </a:moveTo>
                  <a:lnTo>
                    <a:pt x="43831604" y="24281127"/>
                  </a:lnTo>
                  <a:lnTo>
                    <a:pt x="43831604" y="24344627"/>
                  </a:lnTo>
                  <a:lnTo>
                    <a:pt x="43768104" y="24344627"/>
                  </a:lnTo>
                  <a:lnTo>
                    <a:pt x="43768104" y="24281127"/>
                  </a:lnTo>
                  <a:close/>
                  <a:moveTo>
                    <a:pt x="43407422" y="23922986"/>
                  </a:moveTo>
                  <a:lnTo>
                    <a:pt x="43470922" y="23922986"/>
                  </a:lnTo>
                  <a:lnTo>
                    <a:pt x="43470922" y="23986486"/>
                  </a:lnTo>
                  <a:lnTo>
                    <a:pt x="43407422" y="23986486"/>
                  </a:lnTo>
                  <a:lnTo>
                    <a:pt x="43407422" y="23922986"/>
                  </a:lnTo>
                  <a:close/>
                </a:path>
              </a:pathLst>
            </a:custGeom>
            <a:solidFill>
              <a:srgbClr val="9584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96633" y="3937000"/>
            <a:ext cx="17378240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Open Sans Light Bold"/>
              </a:rPr>
              <a:t>Vite is really fast, because it leverages native ES modules and doesn't need to</a:t>
            </a:r>
          </a:p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Open Sans Light Bold"/>
              </a:rPr>
              <a:t> rebuild the whole bundle when something changes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32960" y="537537"/>
            <a:ext cx="9525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154431" y="56020"/>
            <a:ext cx="8015612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CE10FA"/>
                </a:solidFill>
                <a:latin typeface="Open Sans Extra Bold"/>
              </a:rPr>
              <a:t>why </a:t>
            </a:r>
            <a:r>
              <a:rPr lang="en-US" sz="9000" dirty="0" err="1">
                <a:solidFill>
                  <a:srgbClr val="CE10FA"/>
                </a:solidFill>
                <a:latin typeface="Open Sans Extra Bold"/>
              </a:rPr>
              <a:t>vite</a:t>
            </a:r>
            <a:r>
              <a:rPr lang="en-US" sz="9000" dirty="0">
                <a:solidFill>
                  <a:srgbClr val="CE10FA"/>
                </a:solidFill>
                <a:latin typeface="Open Sans Extra Bold"/>
              </a:rPr>
              <a:t> fast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738</Words>
  <Application>Microsoft Office PowerPoint</Application>
  <PresentationFormat>Custom</PresentationFormat>
  <Paragraphs>128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3" baseType="lpstr">
      <vt:lpstr>-apple-system</vt:lpstr>
      <vt:lpstr>urw-din</vt:lpstr>
      <vt:lpstr>Times Neue Roman</vt:lpstr>
      <vt:lpstr>arial</vt:lpstr>
      <vt:lpstr>Open Sans Light Bold</vt:lpstr>
      <vt:lpstr>Open Sans Extra Bold</vt:lpstr>
      <vt:lpstr>Inter</vt:lpstr>
      <vt:lpstr>Open Sans Bold Italics</vt:lpstr>
      <vt:lpstr>Verdana</vt:lpstr>
      <vt:lpstr>Calibri</vt:lpstr>
      <vt:lpstr>Agency FB</vt:lpstr>
      <vt:lpstr>arial</vt:lpstr>
      <vt:lpstr>Adobe Heiti Std R</vt:lpstr>
      <vt:lpstr>Open Sans</vt:lpstr>
      <vt:lpstr>Source Sans Pro</vt:lpstr>
      <vt:lpstr>Open Sans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Metaverse Presentation</dc:title>
  <cp:lastModifiedBy>Somnak.KALAN</cp:lastModifiedBy>
  <cp:revision>5</cp:revision>
  <dcterms:created xsi:type="dcterms:W3CDTF">2006-08-16T00:00:00Z</dcterms:created>
  <dcterms:modified xsi:type="dcterms:W3CDTF">2022-08-14T14:01:34Z</dcterms:modified>
  <dc:identifier>DAFJQXpDPlc</dc:identifier>
</cp:coreProperties>
</file>